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Black"/>
      <p:bold r:id="rId34"/>
      <p:boldItalic r:id="rId35"/>
    </p:embeddedFont>
    <p:embeddedFont>
      <p:font typeface="Roboto Thin"/>
      <p:regular r:id="rId36"/>
      <p:bold r:id="rId37"/>
      <p:italic r:id="rId38"/>
      <p:boldItalic r:id="rId39"/>
    </p:embeddedFont>
    <p:embeddedFont>
      <p:font typeface="Miriam Libre"/>
      <p:regular r:id="rId40"/>
      <p:bold r:id="rId41"/>
    </p:embeddedFont>
    <p:embeddedFont>
      <p:font typeface="Didact Gothic"/>
      <p:regular r:id="rId42"/>
    </p:embeddedFont>
    <p:embeddedFont>
      <p:font typeface="Roboto Light"/>
      <p:regular r:id="rId43"/>
      <p:bold r:id="rId44"/>
      <p:italic r:id="rId45"/>
      <p:boldItalic r:id="rId46"/>
    </p:embeddedFont>
    <p:embeddedFont>
      <p:font typeface="Bree Serif"/>
      <p:regular r:id="rId47"/>
    </p:embeddedFont>
    <p:embeddedFont>
      <p:font typeface="Barlow Light"/>
      <p:regular r:id="rId48"/>
      <p:bold r:id="rId49"/>
      <p:italic r:id="rId50"/>
      <p:boldItalic r:id="rId51"/>
    </p:embeddedFont>
    <p:embeddedFont>
      <p:font typeface="Barlow"/>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6" roundtripDataSignature="AMtx7mhOHclWeV98a80d+ePzXcjZ1E3Y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iriamLibre-regular.fntdata"/><Relationship Id="rId42" Type="http://schemas.openxmlformats.org/officeDocument/2006/relationships/font" Target="fonts/DidactGothic-regular.fntdata"/><Relationship Id="rId41" Type="http://schemas.openxmlformats.org/officeDocument/2006/relationships/font" Target="fonts/MiriamLibre-bold.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BarlowLight-regular.fntdata"/><Relationship Id="rId47" Type="http://schemas.openxmlformats.org/officeDocument/2006/relationships/font" Target="fonts/BreeSerif-regular.fntdata"/><Relationship Id="rId49" Type="http://schemas.openxmlformats.org/officeDocument/2006/relationships/font" Target="fonts/Barlow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Light-boldItalic.fntdata"/><Relationship Id="rId50" Type="http://schemas.openxmlformats.org/officeDocument/2006/relationships/font" Target="fonts/BarlowLight-italic.fntdata"/><Relationship Id="rId53" Type="http://schemas.openxmlformats.org/officeDocument/2006/relationships/font" Target="fonts/Barlow-bold.fntdata"/><Relationship Id="rId52" Type="http://schemas.openxmlformats.org/officeDocument/2006/relationships/font" Target="fonts/Barlow-regular.fntdata"/><Relationship Id="rId11" Type="http://schemas.openxmlformats.org/officeDocument/2006/relationships/slide" Target="slides/slide6.xml"/><Relationship Id="rId55" Type="http://schemas.openxmlformats.org/officeDocument/2006/relationships/font" Target="fonts/Barlow-boldItalic.fntdata"/><Relationship Id="rId10" Type="http://schemas.openxmlformats.org/officeDocument/2006/relationships/slide" Target="slides/slide5.xml"/><Relationship Id="rId54" Type="http://schemas.openxmlformats.org/officeDocument/2006/relationships/font" Target="fonts/Barlow-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6" name="Google Shape;53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12" name="Google Shape;3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
        <p:nvSpPr>
          <p:cNvPr id="322" name="Google Shape;3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2746" lvl="0" marL="112746" rtl="0" algn="l">
              <a:lnSpc>
                <a:spcPct val="80000"/>
              </a:lnSpc>
              <a:spcBef>
                <a:spcPts val="0"/>
              </a:spcBef>
              <a:spcAft>
                <a:spcPts val="0"/>
              </a:spcAft>
              <a:buSzPts val="1400"/>
              <a:buNone/>
            </a:pPr>
            <a:r>
              <a:rPr b="0" i="0" lang="en-US" sz="1200">
                <a:solidFill>
                  <a:srgbClr val="000000"/>
                </a:solidFill>
                <a:latin typeface="Arial"/>
                <a:ea typeface="Arial"/>
                <a:cs typeface="Arial"/>
                <a:sym typeface="Arial"/>
              </a:rPr>
              <a:t>Sección 3.1.1.1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39" name="Google Shape;339;p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81000">
              <a:srgbClr val="041829"/>
            </a:gs>
            <a:gs pos="82000">
              <a:srgbClr val="041829"/>
            </a:gs>
            <a:gs pos="89992">
              <a:srgbClr val="041726"/>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59"/>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3600"/>
              <a:buNone/>
              <a:defRPr sz="3600">
                <a:solidFill>
                  <a:srgbClr val="48FFD5"/>
                </a:solidFill>
              </a:defRPr>
            </a:lvl2pPr>
            <a:lvl3pPr lvl="2" algn="r">
              <a:lnSpc>
                <a:spcPct val="100000"/>
              </a:lnSpc>
              <a:spcBef>
                <a:spcPts val="0"/>
              </a:spcBef>
              <a:spcAft>
                <a:spcPts val="0"/>
              </a:spcAft>
              <a:buClr>
                <a:srgbClr val="48FFD5"/>
              </a:buClr>
              <a:buSzPts val="3600"/>
              <a:buNone/>
              <a:defRPr sz="3600">
                <a:solidFill>
                  <a:srgbClr val="48FFD5"/>
                </a:solidFill>
              </a:defRPr>
            </a:lvl3pPr>
            <a:lvl4pPr lvl="3" algn="r">
              <a:lnSpc>
                <a:spcPct val="100000"/>
              </a:lnSpc>
              <a:spcBef>
                <a:spcPts val="0"/>
              </a:spcBef>
              <a:spcAft>
                <a:spcPts val="0"/>
              </a:spcAft>
              <a:buClr>
                <a:srgbClr val="48FFD5"/>
              </a:buClr>
              <a:buSzPts val="3600"/>
              <a:buNone/>
              <a:defRPr sz="3600">
                <a:solidFill>
                  <a:srgbClr val="48FFD5"/>
                </a:solidFill>
              </a:defRPr>
            </a:lvl4pPr>
            <a:lvl5pPr lvl="4" algn="r">
              <a:lnSpc>
                <a:spcPct val="100000"/>
              </a:lnSpc>
              <a:spcBef>
                <a:spcPts val="0"/>
              </a:spcBef>
              <a:spcAft>
                <a:spcPts val="0"/>
              </a:spcAft>
              <a:buClr>
                <a:srgbClr val="48FFD5"/>
              </a:buClr>
              <a:buSzPts val="3600"/>
              <a:buNone/>
              <a:defRPr sz="3600">
                <a:solidFill>
                  <a:srgbClr val="48FFD5"/>
                </a:solidFill>
              </a:defRPr>
            </a:lvl5pPr>
            <a:lvl6pPr lvl="5" algn="r">
              <a:lnSpc>
                <a:spcPct val="100000"/>
              </a:lnSpc>
              <a:spcBef>
                <a:spcPts val="0"/>
              </a:spcBef>
              <a:spcAft>
                <a:spcPts val="0"/>
              </a:spcAft>
              <a:buClr>
                <a:srgbClr val="48FFD5"/>
              </a:buClr>
              <a:buSzPts val="3600"/>
              <a:buNone/>
              <a:defRPr sz="3600">
                <a:solidFill>
                  <a:srgbClr val="48FFD5"/>
                </a:solidFill>
              </a:defRPr>
            </a:lvl6pPr>
            <a:lvl7pPr lvl="6" algn="r">
              <a:lnSpc>
                <a:spcPct val="100000"/>
              </a:lnSpc>
              <a:spcBef>
                <a:spcPts val="0"/>
              </a:spcBef>
              <a:spcAft>
                <a:spcPts val="0"/>
              </a:spcAft>
              <a:buClr>
                <a:srgbClr val="48FFD5"/>
              </a:buClr>
              <a:buSzPts val="3600"/>
              <a:buNone/>
              <a:defRPr sz="3600">
                <a:solidFill>
                  <a:srgbClr val="48FFD5"/>
                </a:solidFill>
              </a:defRPr>
            </a:lvl7pPr>
            <a:lvl8pPr lvl="7" algn="r">
              <a:lnSpc>
                <a:spcPct val="100000"/>
              </a:lnSpc>
              <a:spcBef>
                <a:spcPts val="0"/>
              </a:spcBef>
              <a:spcAft>
                <a:spcPts val="0"/>
              </a:spcAft>
              <a:buClr>
                <a:srgbClr val="48FFD5"/>
              </a:buClr>
              <a:buSzPts val="3600"/>
              <a:buNone/>
              <a:defRPr sz="3600">
                <a:solidFill>
                  <a:srgbClr val="48FFD5"/>
                </a:solidFill>
              </a:defRPr>
            </a:lvl8pPr>
            <a:lvl9pPr lvl="8" algn="r">
              <a:lnSpc>
                <a:spcPct val="100000"/>
              </a:lnSpc>
              <a:spcBef>
                <a:spcPts val="0"/>
              </a:spcBef>
              <a:spcAft>
                <a:spcPts val="0"/>
              </a:spcAft>
              <a:buClr>
                <a:srgbClr val="48FFD5"/>
              </a:buClr>
              <a:buSzPts val="3600"/>
              <a:buNone/>
              <a:defRPr sz="3600">
                <a:solidFill>
                  <a:srgbClr val="48FFD5"/>
                </a:solidFill>
              </a:defRPr>
            </a:lvl9pPr>
          </a:lstStyle>
          <a:p/>
        </p:txBody>
      </p:sp>
      <p:sp>
        <p:nvSpPr>
          <p:cNvPr id="10" name="Google Shape;10;p59"/>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 + GRAPHIC">
    <p:bg>
      <p:bgPr>
        <a:gradFill>
          <a:gsLst>
            <a:gs pos="0">
              <a:srgbClr val="052643"/>
            </a:gs>
            <a:gs pos="100000">
              <a:srgbClr val="041523"/>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71"/>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3" name="Google Shape;73;p71"/>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4" name="Google Shape;74;p71"/>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5" name="Google Shape;75;p71"/>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6" name="Google Shape;76;p71"/>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7" name="Google Shape;77;p71"/>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78" name="Google Shape;78;p71"/>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 + IMAGE 2">
    <p:bg>
      <p:bgPr>
        <a:gradFill>
          <a:gsLst>
            <a:gs pos="0">
              <a:srgbClr val="052643"/>
            </a:gs>
            <a:gs pos="100000">
              <a:srgbClr val="041523"/>
            </a:gs>
          </a:gsLst>
          <a:path path="circle">
            <a:fillToRect b="50%" l="50%" r="50%" t="50%"/>
          </a:path>
          <a:tileRect/>
        </a:gradFill>
      </p:bgPr>
    </p:bg>
    <p:spTree>
      <p:nvGrpSpPr>
        <p:cNvPr id="79" name="Shape 79"/>
        <p:cNvGrpSpPr/>
        <p:nvPr/>
      </p:nvGrpSpPr>
      <p:grpSpPr>
        <a:xfrm>
          <a:off x="0" y="0"/>
          <a:ext cx="0" cy="0"/>
          <a:chOff x="0" y="0"/>
          <a:chExt cx="0" cy="0"/>
        </a:xfrm>
      </p:grpSpPr>
      <p:sp>
        <p:nvSpPr>
          <p:cNvPr id="80" name="Google Shape;80;p72"/>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gradFill>
          <a:gsLst>
            <a:gs pos="0">
              <a:srgbClr val="052643"/>
            </a:gs>
            <a:gs pos="100000">
              <a:srgbClr val="041523"/>
            </a:gs>
          </a:gsLst>
          <a:path path="circle">
            <a:fillToRect b="50%" l="50%" r="50%" t="50%"/>
          </a:path>
          <a:tileRect/>
        </a:gradFill>
      </p:bgPr>
    </p:bg>
    <p:spTree>
      <p:nvGrpSpPr>
        <p:cNvPr id="81" name="Shape 81"/>
        <p:cNvGrpSpPr/>
        <p:nvPr/>
      </p:nvGrpSpPr>
      <p:grpSpPr>
        <a:xfrm>
          <a:off x="0" y="0"/>
          <a:ext cx="0" cy="0"/>
          <a:chOff x="0" y="0"/>
          <a:chExt cx="0" cy="0"/>
        </a:xfrm>
      </p:grpSpPr>
      <p:sp>
        <p:nvSpPr>
          <p:cNvPr id="82" name="Google Shape;82;p73"/>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83" name="Google Shape;83;p73"/>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84" name="Google Shape;84;p73"/>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REDITS">
    <p:bg>
      <p:bgPr>
        <a:gradFill>
          <a:gsLst>
            <a:gs pos="0">
              <a:srgbClr val="052643"/>
            </a:gs>
            <a:gs pos="100000">
              <a:srgbClr val="041523"/>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74"/>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4"/>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161234"/>
              </a:buClr>
              <a:buSzPts val="1000"/>
              <a:buChar char="●"/>
              <a:defRPr sz="1000">
                <a:solidFill>
                  <a:srgbClr val="161234"/>
                </a:solidFill>
              </a:defRPr>
            </a:lvl1pPr>
            <a:lvl2pPr indent="-292100" lvl="1" marL="914400" algn="l">
              <a:lnSpc>
                <a:spcPct val="115000"/>
              </a:lnSpc>
              <a:spcBef>
                <a:spcPts val="1600"/>
              </a:spcBef>
              <a:spcAft>
                <a:spcPts val="0"/>
              </a:spcAft>
              <a:buClr>
                <a:srgbClr val="161234"/>
              </a:buClr>
              <a:buSzPts val="1000"/>
              <a:buChar char="○"/>
              <a:defRPr sz="1000">
                <a:solidFill>
                  <a:srgbClr val="161234"/>
                </a:solidFill>
              </a:defRPr>
            </a:lvl2pPr>
            <a:lvl3pPr indent="-292100" lvl="2" marL="1371600" algn="l">
              <a:lnSpc>
                <a:spcPct val="115000"/>
              </a:lnSpc>
              <a:spcBef>
                <a:spcPts val="1600"/>
              </a:spcBef>
              <a:spcAft>
                <a:spcPts val="0"/>
              </a:spcAft>
              <a:buClr>
                <a:srgbClr val="161234"/>
              </a:buClr>
              <a:buSzPts val="1000"/>
              <a:buChar char="■"/>
              <a:defRPr sz="1000">
                <a:solidFill>
                  <a:srgbClr val="161234"/>
                </a:solidFill>
              </a:defRPr>
            </a:lvl3pPr>
            <a:lvl4pPr indent="-292100" lvl="3" marL="1828800" algn="l">
              <a:lnSpc>
                <a:spcPct val="115000"/>
              </a:lnSpc>
              <a:spcBef>
                <a:spcPts val="1600"/>
              </a:spcBef>
              <a:spcAft>
                <a:spcPts val="0"/>
              </a:spcAft>
              <a:buClr>
                <a:srgbClr val="161234"/>
              </a:buClr>
              <a:buSzPts val="1000"/>
              <a:buChar char="●"/>
              <a:defRPr sz="1000">
                <a:solidFill>
                  <a:srgbClr val="161234"/>
                </a:solidFill>
              </a:defRPr>
            </a:lvl4pPr>
            <a:lvl5pPr indent="-292100" lvl="4" marL="2286000" algn="l">
              <a:lnSpc>
                <a:spcPct val="115000"/>
              </a:lnSpc>
              <a:spcBef>
                <a:spcPts val="1600"/>
              </a:spcBef>
              <a:spcAft>
                <a:spcPts val="0"/>
              </a:spcAft>
              <a:buClr>
                <a:srgbClr val="161234"/>
              </a:buClr>
              <a:buSzPts val="1000"/>
              <a:buChar char="○"/>
              <a:defRPr sz="1000">
                <a:solidFill>
                  <a:srgbClr val="161234"/>
                </a:solidFill>
              </a:defRPr>
            </a:lvl5pPr>
            <a:lvl6pPr indent="-292100" lvl="5" marL="2743200" algn="l">
              <a:lnSpc>
                <a:spcPct val="115000"/>
              </a:lnSpc>
              <a:spcBef>
                <a:spcPts val="1600"/>
              </a:spcBef>
              <a:spcAft>
                <a:spcPts val="0"/>
              </a:spcAft>
              <a:buClr>
                <a:srgbClr val="161234"/>
              </a:buClr>
              <a:buSzPts val="1000"/>
              <a:buChar char="■"/>
              <a:defRPr sz="1000">
                <a:solidFill>
                  <a:srgbClr val="161234"/>
                </a:solidFill>
              </a:defRPr>
            </a:lvl6pPr>
            <a:lvl7pPr indent="-292100" lvl="6" marL="3200400" algn="l">
              <a:lnSpc>
                <a:spcPct val="115000"/>
              </a:lnSpc>
              <a:spcBef>
                <a:spcPts val="1600"/>
              </a:spcBef>
              <a:spcAft>
                <a:spcPts val="0"/>
              </a:spcAft>
              <a:buClr>
                <a:srgbClr val="161234"/>
              </a:buClr>
              <a:buSzPts val="1000"/>
              <a:buChar char="●"/>
              <a:defRPr sz="1000">
                <a:solidFill>
                  <a:srgbClr val="161234"/>
                </a:solidFill>
              </a:defRPr>
            </a:lvl7pPr>
            <a:lvl8pPr indent="-292100" lvl="7" marL="3657600" algn="l">
              <a:lnSpc>
                <a:spcPct val="115000"/>
              </a:lnSpc>
              <a:spcBef>
                <a:spcPts val="1600"/>
              </a:spcBef>
              <a:spcAft>
                <a:spcPts val="0"/>
              </a:spcAft>
              <a:buClr>
                <a:srgbClr val="161234"/>
              </a:buClr>
              <a:buSzPts val="1000"/>
              <a:buChar char="○"/>
              <a:defRPr sz="1000">
                <a:solidFill>
                  <a:srgbClr val="161234"/>
                </a:solidFill>
              </a:defRPr>
            </a:lvl8pPr>
            <a:lvl9pPr indent="-292100" lvl="8" marL="411480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88" name="Google Shape;88;p74"/>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RESOURCES">
    <p:bg>
      <p:bgPr>
        <a:solidFill>
          <a:schemeClr val="accent1"/>
        </a:solidFill>
      </p:bgPr>
    </p:bg>
    <p:spTree>
      <p:nvGrpSpPr>
        <p:cNvPr id="89" name="Shape 89"/>
        <p:cNvGrpSpPr/>
        <p:nvPr/>
      </p:nvGrpSpPr>
      <p:grpSpPr>
        <a:xfrm>
          <a:off x="0" y="0"/>
          <a:ext cx="0" cy="0"/>
          <a:chOff x="0" y="0"/>
          <a:chExt cx="0" cy="0"/>
        </a:xfrm>
      </p:grpSpPr>
      <p:sp>
        <p:nvSpPr>
          <p:cNvPr id="90" name="Google Shape;90;p75"/>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5"/>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1EFFC1"/>
              </a:buClr>
              <a:buSzPts val="800"/>
              <a:buChar char="●"/>
              <a:defRPr sz="800">
                <a:solidFill>
                  <a:srgbClr val="1EFFC1"/>
                </a:solidFill>
              </a:defRPr>
            </a:lvl1pPr>
            <a:lvl2pPr indent="-279400" lvl="1" marL="914400" algn="l">
              <a:lnSpc>
                <a:spcPct val="115000"/>
              </a:lnSpc>
              <a:spcBef>
                <a:spcPts val="1600"/>
              </a:spcBef>
              <a:spcAft>
                <a:spcPts val="0"/>
              </a:spcAft>
              <a:buClr>
                <a:srgbClr val="1EFFC1"/>
              </a:buClr>
              <a:buSzPts val="800"/>
              <a:buChar char="○"/>
              <a:defRPr sz="800">
                <a:solidFill>
                  <a:srgbClr val="1EFFC1"/>
                </a:solidFill>
              </a:defRPr>
            </a:lvl2pPr>
            <a:lvl3pPr indent="-279400" lvl="2" marL="1371600" algn="l">
              <a:lnSpc>
                <a:spcPct val="115000"/>
              </a:lnSpc>
              <a:spcBef>
                <a:spcPts val="1600"/>
              </a:spcBef>
              <a:spcAft>
                <a:spcPts val="0"/>
              </a:spcAft>
              <a:buClr>
                <a:srgbClr val="1EFFC1"/>
              </a:buClr>
              <a:buSzPts val="800"/>
              <a:buChar char="■"/>
              <a:defRPr sz="800">
                <a:solidFill>
                  <a:srgbClr val="1EFFC1"/>
                </a:solidFill>
              </a:defRPr>
            </a:lvl3pPr>
            <a:lvl4pPr indent="-279400" lvl="3" marL="1828800" algn="l">
              <a:lnSpc>
                <a:spcPct val="115000"/>
              </a:lnSpc>
              <a:spcBef>
                <a:spcPts val="1600"/>
              </a:spcBef>
              <a:spcAft>
                <a:spcPts val="0"/>
              </a:spcAft>
              <a:buClr>
                <a:srgbClr val="1EFFC1"/>
              </a:buClr>
              <a:buSzPts val="800"/>
              <a:buChar char="●"/>
              <a:defRPr sz="800">
                <a:solidFill>
                  <a:srgbClr val="1EFFC1"/>
                </a:solidFill>
              </a:defRPr>
            </a:lvl4pPr>
            <a:lvl5pPr indent="-279400" lvl="4" marL="2286000" algn="l">
              <a:lnSpc>
                <a:spcPct val="115000"/>
              </a:lnSpc>
              <a:spcBef>
                <a:spcPts val="1600"/>
              </a:spcBef>
              <a:spcAft>
                <a:spcPts val="0"/>
              </a:spcAft>
              <a:buClr>
                <a:srgbClr val="1EFFC1"/>
              </a:buClr>
              <a:buSzPts val="800"/>
              <a:buChar char="○"/>
              <a:defRPr sz="800">
                <a:solidFill>
                  <a:srgbClr val="1EFFC1"/>
                </a:solidFill>
              </a:defRPr>
            </a:lvl5pPr>
            <a:lvl6pPr indent="-279400" lvl="5" marL="2743200" algn="l">
              <a:lnSpc>
                <a:spcPct val="115000"/>
              </a:lnSpc>
              <a:spcBef>
                <a:spcPts val="1600"/>
              </a:spcBef>
              <a:spcAft>
                <a:spcPts val="0"/>
              </a:spcAft>
              <a:buClr>
                <a:srgbClr val="1EFFC1"/>
              </a:buClr>
              <a:buSzPts val="800"/>
              <a:buChar char="■"/>
              <a:defRPr sz="800">
                <a:solidFill>
                  <a:srgbClr val="1EFFC1"/>
                </a:solidFill>
              </a:defRPr>
            </a:lvl6pPr>
            <a:lvl7pPr indent="-279400" lvl="6" marL="3200400" algn="l">
              <a:lnSpc>
                <a:spcPct val="115000"/>
              </a:lnSpc>
              <a:spcBef>
                <a:spcPts val="1600"/>
              </a:spcBef>
              <a:spcAft>
                <a:spcPts val="0"/>
              </a:spcAft>
              <a:buClr>
                <a:srgbClr val="1EFFC1"/>
              </a:buClr>
              <a:buSzPts val="800"/>
              <a:buChar char="●"/>
              <a:defRPr sz="800">
                <a:solidFill>
                  <a:srgbClr val="1EFFC1"/>
                </a:solidFill>
              </a:defRPr>
            </a:lvl7pPr>
            <a:lvl8pPr indent="-279400" lvl="7" marL="3657600" algn="l">
              <a:lnSpc>
                <a:spcPct val="115000"/>
              </a:lnSpc>
              <a:spcBef>
                <a:spcPts val="1600"/>
              </a:spcBef>
              <a:spcAft>
                <a:spcPts val="0"/>
              </a:spcAft>
              <a:buClr>
                <a:srgbClr val="1EFFC1"/>
              </a:buClr>
              <a:buSzPts val="800"/>
              <a:buChar char="○"/>
              <a:defRPr sz="800">
                <a:solidFill>
                  <a:srgbClr val="1EFFC1"/>
                </a:solidFill>
              </a:defRPr>
            </a:lvl8pPr>
            <a:lvl9pPr indent="-279400" lvl="8" marL="411480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92" name="Google Shape;92;p75"/>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algn="l">
              <a:lnSpc>
                <a:spcPct val="100000"/>
              </a:lnSpc>
              <a:spcBef>
                <a:spcPts val="0"/>
              </a:spcBef>
              <a:spcAft>
                <a:spcPts val="0"/>
              </a:spcAft>
              <a:buClr>
                <a:srgbClr val="161234"/>
              </a:buClr>
              <a:buSzPts val="5200"/>
              <a:buNone/>
              <a:defRPr sz="5200">
                <a:solidFill>
                  <a:srgbClr val="161234"/>
                </a:solidFill>
              </a:defRPr>
            </a:lvl2pPr>
            <a:lvl3pPr lvl="2" algn="l">
              <a:lnSpc>
                <a:spcPct val="100000"/>
              </a:lnSpc>
              <a:spcBef>
                <a:spcPts val="0"/>
              </a:spcBef>
              <a:spcAft>
                <a:spcPts val="0"/>
              </a:spcAft>
              <a:buClr>
                <a:srgbClr val="161234"/>
              </a:buClr>
              <a:buSzPts val="5200"/>
              <a:buNone/>
              <a:defRPr sz="5200">
                <a:solidFill>
                  <a:srgbClr val="161234"/>
                </a:solidFill>
              </a:defRPr>
            </a:lvl3pPr>
            <a:lvl4pPr lvl="3" algn="l">
              <a:lnSpc>
                <a:spcPct val="100000"/>
              </a:lnSpc>
              <a:spcBef>
                <a:spcPts val="0"/>
              </a:spcBef>
              <a:spcAft>
                <a:spcPts val="0"/>
              </a:spcAft>
              <a:buClr>
                <a:srgbClr val="161234"/>
              </a:buClr>
              <a:buSzPts val="5200"/>
              <a:buNone/>
              <a:defRPr sz="5200">
                <a:solidFill>
                  <a:srgbClr val="161234"/>
                </a:solidFill>
              </a:defRPr>
            </a:lvl4pPr>
            <a:lvl5pPr lvl="4" algn="l">
              <a:lnSpc>
                <a:spcPct val="100000"/>
              </a:lnSpc>
              <a:spcBef>
                <a:spcPts val="0"/>
              </a:spcBef>
              <a:spcAft>
                <a:spcPts val="0"/>
              </a:spcAft>
              <a:buClr>
                <a:srgbClr val="161234"/>
              </a:buClr>
              <a:buSzPts val="5200"/>
              <a:buNone/>
              <a:defRPr sz="5200">
                <a:solidFill>
                  <a:srgbClr val="161234"/>
                </a:solidFill>
              </a:defRPr>
            </a:lvl5pPr>
            <a:lvl6pPr lvl="5" algn="l">
              <a:lnSpc>
                <a:spcPct val="100000"/>
              </a:lnSpc>
              <a:spcBef>
                <a:spcPts val="0"/>
              </a:spcBef>
              <a:spcAft>
                <a:spcPts val="0"/>
              </a:spcAft>
              <a:buClr>
                <a:srgbClr val="161234"/>
              </a:buClr>
              <a:buSzPts val="5200"/>
              <a:buNone/>
              <a:defRPr sz="5200">
                <a:solidFill>
                  <a:srgbClr val="161234"/>
                </a:solidFill>
              </a:defRPr>
            </a:lvl6pPr>
            <a:lvl7pPr lvl="6" algn="l">
              <a:lnSpc>
                <a:spcPct val="100000"/>
              </a:lnSpc>
              <a:spcBef>
                <a:spcPts val="0"/>
              </a:spcBef>
              <a:spcAft>
                <a:spcPts val="0"/>
              </a:spcAft>
              <a:buClr>
                <a:srgbClr val="161234"/>
              </a:buClr>
              <a:buSzPts val="5200"/>
              <a:buNone/>
              <a:defRPr sz="5200">
                <a:solidFill>
                  <a:srgbClr val="161234"/>
                </a:solidFill>
              </a:defRPr>
            </a:lvl7pPr>
            <a:lvl8pPr lvl="7" algn="l">
              <a:lnSpc>
                <a:spcPct val="100000"/>
              </a:lnSpc>
              <a:spcBef>
                <a:spcPts val="0"/>
              </a:spcBef>
              <a:spcAft>
                <a:spcPts val="0"/>
              </a:spcAft>
              <a:buClr>
                <a:srgbClr val="161234"/>
              </a:buClr>
              <a:buSzPts val="5200"/>
              <a:buNone/>
              <a:defRPr sz="5200">
                <a:solidFill>
                  <a:srgbClr val="161234"/>
                </a:solidFill>
              </a:defRPr>
            </a:lvl8pPr>
            <a:lvl9pPr lvl="8"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rgbClr val="041829"/>
        </a:solidFill>
      </p:bgPr>
    </p:bg>
    <p:spTree>
      <p:nvGrpSpPr>
        <p:cNvPr id="98" name="Shape 98"/>
        <p:cNvGrpSpPr/>
        <p:nvPr/>
      </p:nvGrpSpPr>
      <p:grpSpPr>
        <a:xfrm>
          <a:off x="0" y="0"/>
          <a:ext cx="0" cy="0"/>
          <a:chOff x="0" y="0"/>
          <a:chExt cx="0" cy="0"/>
        </a:xfrm>
      </p:grpSpPr>
      <p:sp>
        <p:nvSpPr>
          <p:cNvPr id="99" name="Google Shape;99;p63"/>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0" name="Google Shape;100;p63"/>
          <p:cNvSpPr/>
          <p:nvPr/>
        </p:nvSpPr>
        <p:spPr>
          <a:xfrm>
            <a:off x="0" y="-1620"/>
            <a:ext cx="8233407" cy="5150874"/>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grpSp>
        <p:nvGrpSpPr>
          <p:cNvPr id="102" name="Google Shape;102;p63"/>
          <p:cNvGrpSpPr/>
          <p:nvPr/>
        </p:nvGrpSpPr>
        <p:grpSpPr>
          <a:xfrm>
            <a:off x="8331918" y="-12"/>
            <a:ext cx="665236" cy="929160"/>
            <a:chOff x="6545263" y="855663"/>
            <a:chExt cx="2347900" cy="2270150"/>
          </a:xfrm>
        </p:grpSpPr>
        <p:sp>
          <p:nvSpPr>
            <p:cNvPr id="103" name="Google Shape;103;p63"/>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63"/>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63"/>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63"/>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63"/>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63"/>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63"/>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63"/>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63"/>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63"/>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63"/>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63"/>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63"/>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6" name="Google Shape;116;p63"/>
          <p:cNvGrpSpPr/>
          <p:nvPr/>
        </p:nvGrpSpPr>
        <p:grpSpPr>
          <a:xfrm>
            <a:off x="8408463" y="4483510"/>
            <a:ext cx="590660" cy="665744"/>
            <a:chOff x="6662738" y="3806825"/>
            <a:chExt cx="1732075" cy="2195488"/>
          </a:xfrm>
        </p:grpSpPr>
        <p:sp>
          <p:nvSpPr>
            <p:cNvPr id="117" name="Google Shape;117;p63"/>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63"/>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63"/>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63"/>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63"/>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63"/>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63"/>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63"/>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63"/>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63"/>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63"/>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63"/>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63"/>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63"/>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63"/>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63"/>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63"/>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63"/>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5" name="Google Shape;135;p63"/>
          <p:cNvSpPr txBox="1"/>
          <p:nvPr/>
        </p:nvSpPr>
        <p:spPr>
          <a:xfrm>
            <a:off x="5467279" y="4916912"/>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rgbClr val="041829"/>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
        <p:nvSpPr>
          <p:cNvPr id="136" name="Google Shape;136;p63"/>
          <p:cNvSpPr txBox="1"/>
          <p:nvPr/>
        </p:nvSpPr>
        <p:spPr>
          <a:xfrm>
            <a:off x="8920976" y="492883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 name="Shape 137"/>
        <p:cNvGrpSpPr/>
        <p:nvPr/>
      </p:nvGrpSpPr>
      <p:grpSpPr>
        <a:xfrm>
          <a:off x="0" y="0"/>
          <a:ext cx="0" cy="0"/>
          <a:chOff x="0" y="0"/>
          <a:chExt cx="0" cy="0"/>
        </a:xfrm>
      </p:grpSpPr>
      <p:sp>
        <p:nvSpPr>
          <p:cNvPr id="138" name="Google Shape;138;p64"/>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9" name="Google Shape;139;p64"/>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Font typeface="Arial"/>
              <a:buChar char="•"/>
              <a:defRPr/>
            </a:lvl2pPr>
            <a:lvl3pPr indent="-342900" lvl="2" marL="1371600" algn="l">
              <a:lnSpc>
                <a:spcPct val="100000"/>
              </a:lnSpc>
              <a:spcBef>
                <a:spcPts val="0"/>
              </a:spcBef>
              <a:spcAft>
                <a:spcPts val="0"/>
              </a:spcAft>
              <a:buSzPts val="1800"/>
              <a:buFont typeface="Courier New"/>
              <a:buChar char="o"/>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HREE COLUMNS 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60"/>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3" name="Google Shape;13;p60"/>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4" name="Google Shape;14;p60"/>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5" name="Google Shape;15;p60"/>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5200"/>
              <a:buNone/>
              <a:defRPr sz="5200">
                <a:solidFill>
                  <a:srgbClr val="48FFD5"/>
                </a:solidFill>
              </a:defRPr>
            </a:lvl2pPr>
            <a:lvl3pPr lvl="2" algn="l">
              <a:lnSpc>
                <a:spcPct val="100000"/>
              </a:lnSpc>
              <a:spcBef>
                <a:spcPts val="0"/>
              </a:spcBef>
              <a:spcAft>
                <a:spcPts val="0"/>
              </a:spcAft>
              <a:buClr>
                <a:srgbClr val="48FFD5"/>
              </a:buClr>
              <a:buSzPts val="5200"/>
              <a:buNone/>
              <a:defRPr sz="5200">
                <a:solidFill>
                  <a:srgbClr val="48FFD5"/>
                </a:solidFill>
              </a:defRPr>
            </a:lvl3pPr>
            <a:lvl4pPr lvl="3" algn="l">
              <a:lnSpc>
                <a:spcPct val="100000"/>
              </a:lnSpc>
              <a:spcBef>
                <a:spcPts val="0"/>
              </a:spcBef>
              <a:spcAft>
                <a:spcPts val="0"/>
              </a:spcAft>
              <a:buClr>
                <a:srgbClr val="48FFD5"/>
              </a:buClr>
              <a:buSzPts val="5200"/>
              <a:buNone/>
              <a:defRPr sz="5200">
                <a:solidFill>
                  <a:srgbClr val="48FFD5"/>
                </a:solidFill>
              </a:defRPr>
            </a:lvl4pPr>
            <a:lvl5pPr lvl="4" algn="l">
              <a:lnSpc>
                <a:spcPct val="100000"/>
              </a:lnSpc>
              <a:spcBef>
                <a:spcPts val="0"/>
              </a:spcBef>
              <a:spcAft>
                <a:spcPts val="0"/>
              </a:spcAft>
              <a:buClr>
                <a:srgbClr val="48FFD5"/>
              </a:buClr>
              <a:buSzPts val="5200"/>
              <a:buNone/>
              <a:defRPr sz="5200">
                <a:solidFill>
                  <a:srgbClr val="48FFD5"/>
                </a:solidFill>
              </a:defRPr>
            </a:lvl5pPr>
            <a:lvl6pPr lvl="5" algn="l">
              <a:lnSpc>
                <a:spcPct val="100000"/>
              </a:lnSpc>
              <a:spcBef>
                <a:spcPts val="0"/>
              </a:spcBef>
              <a:spcAft>
                <a:spcPts val="0"/>
              </a:spcAft>
              <a:buClr>
                <a:srgbClr val="48FFD5"/>
              </a:buClr>
              <a:buSzPts val="5200"/>
              <a:buNone/>
              <a:defRPr sz="5200">
                <a:solidFill>
                  <a:srgbClr val="48FFD5"/>
                </a:solidFill>
              </a:defRPr>
            </a:lvl6pPr>
            <a:lvl7pPr lvl="6" algn="l">
              <a:lnSpc>
                <a:spcPct val="100000"/>
              </a:lnSpc>
              <a:spcBef>
                <a:spcPts val="0"/>
              </a:spcBef>
              <a:spcAft>
                <a:spcPts val="0"/>
              </a:spcAft>
              <a:buClr>
                <a:srgbClr val="48FFD5"/>
              </a:buClr>
              <a:buSzPts val="5200"/>
              <a:buNone/>
              <a:defRPr sz="5200">
                <a:solidFill>
                  <a:srgbClr val="48FFD5"/>
                </a:solidFill>
              </a:defRPr>
            </a:lvl7pPr>
            <a:lvl8pPr lvl="7" algn="l">
              <a:lnSpc>
                <a:spcPct val="100000"/>
              </a:lnSpc>
              <a:spcBef>
                <a:spcPts val="0"/>
              </a:spcBef>
              <a:spcAft>
                <a:spcPts val="0"/>
              </a:spcAft>
              <a:buClr>
                <a:srgbClr val="48FFD5"/>
              </a:buClr>
              <a:buSzPts val="5200"/>
              <a:buNone/>
              <a:defRPr sz="5200">
                <a:solidFill>
                  <a:srgbClr val="48FFD5"/>
                </a:solidFill>
              </a:defRPr>
            </a:lvl8pPr>
            <a:lvl9pPr lvl="8" algn="l">
              <a:lnSpc>
                <a:spcPct val="100000"/>
              </a:lnSpc>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ABLE OF CONTENT">
    <p:bg>
      <p:bgPr>
        <a:gradFill>
          <a:gsLst>
            <a:gs pos="0">
              <a:srgbClr val="052643"/>
            </a:gs>
            <a:gs pos="100000">
              <a:srgbClr val="041523"/>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61"/>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8" name="Google Shape;18;p61"/>
          <p:cNvSpPr txBox="1"/>
          <p:nvPr>
            <p:ph idx="1" type="subTitle"/>
          </p:nvPr>
        </p:nvSpPr>
        <p:spPr>
          <a:xfrm>
            <a:off x="6411225" y="21219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19" name="Google Shape;19;p61"/>
          <p:cNvSpPr txBox="1"/>
          <p:nvPr>
            <p:ph idx="2" type="title"/>
          </p:nvPr>
        </p:nvSpPr>
        <p:spPr>
          <a:xfrm>
            <a:off x="5167125" y="190125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0" name="Google Shape;20;p61"/>
          <p:cNvSpPr txBox="1"/>
          <p:nvPr>
            <p:ph idx="3" type="subTitle"/>
          </p:nvPr>
        </p:nvSpPr>
        <p:spPr>
          <a:xfrm>
            <a:off x="6411225" y="304660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1" name="Google Shape;21;p61"/>
          <p:cNvSpPr txBox="1"/>
          <p:nvPr>
            <p:ph idx="4" type="title"/>
          </p:nvPr>
        </p:nvSpPr>
        <p:spPr>
          <a:xfrm>
            <a:off x="5167125" y="2797975"/>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2" name="Google Shape;22;p61"/>
          <p:cNvSpPr txBox="1"/>
          <p:nvPr>
            <p:ph idx="5" type="subTitle"/>
          </p:nvPr>
        </p:nvSpPr>
        <p:spPr>
          <a:xfrm>
            <a:off x="6411225" y="3935450"/>
            <a:ext cx="1889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8FFD5"/>
              </a:buClr>
              <a:buSzPts val="900"/>
              <a:buNone/>
              <a:defRPr sz="900">
                <a:solidFill>
                  <a:srgbClr val="48FFD5"/>
                </a:solidFill>
              </a:defRPr>
            </a:lvl1pPr>
            <a:lvl2pPr lvl="1" algn="ctr">
              <a:lnSpc>
                <a:spcPct val="100000"/>
              </a:lnSpc>
              <a:spcBef>
                <a:spcPts val="0"/>
              </a:spcBef>
              <a:spcAft>
                <a:spcPts val="0"/>
              </a:spcAft>
              <a:buClr>
                <a:srgbClr val="48FFD5"/>
              </a:buClr>
              <a:buSzPts val="900"/>
              <a:buNone/>
              <a:defRPr sz="900">
                <a:solidFill>
                  <a:srgbClr val="48FFD5"/>
                </a:solidFill>
              </a:defRPr>
            </a:lvl2pPr>
            <a:lvl3pPr lvl="2" algn="ctr">
              <a:lnSpc>
                <a:spcPct val="100000"/>
              </a:lnSpc>
              <a:spcBef>
                <a:spcPts val="0"/>
              </a:spcBef>
              <a:spcAft>
                <a:spcPts val="0"/>
              </a:spcAft>
              <a:buClr>
                <a:srgbClr val="48FFD5"/>
              </a:buClr>
              <a:buSzPts val="900"/>
              <a:buNone/>
              <a:defRPr sz="900">
                <a:solidFill>
                  <a:srgbClr val="48FFD5"/>
                </a:solidFill>
              </a:defRPr>
            </a:lvl3pPr>
            <a:lvl4pPr lvl="3" algn="ctr">
              <a:lnSpc>
                <a:spcPct val="100000"/>
              </a:lnSpc>
              <a:spcBef>
                <a:spcPts val="0"/>
              </a:spcBef>
              <a:spcAft>
                <a:spcPts val="0"/>
              </a:spcAft>
              <a:buClr>
                <a:srgbClr val="48FFD5"/>
              </a:buClr>
              <a:buSzPts val="900"/>
              <a:buNone/>
              <a:defRPr sz="900">
                <a:solidFill>
                  <a:srgbClr val="48FFD5"/>
                </a:solidFill>
              </a:defRPr>
            </a:lvl4pPr>
            <a:lvl5pPr lvl="4" algn="ctr">
              <a:lnSpc>
                <a:spcPct val="100000"/>
              </a:lnSpc>
              <a:spcBef>
                <a:spcPts val="0"/>
              </a:spcBef>
              <a:spcAft>
                <a:spcPts val="0"/>
              </a:spcAft>
              <a:buClr>
                <a:srgbClr val="48FFD5"/>
              </a:buClr>
              <a:buSzPts val="900"/>
              <a:buNone/>
              <a:defRPr sz="900">
                <a:solidFill>
                  <a:srgbClr val="48FFD5"/>
                </a:solidFill>
              </a:defRPr>
            </a:lvl5pPr>
            <a:lvl6pPr lvl="5" algn="ctr">
              <a:lnSpc>
                <a:spcPct val="100000"/>
              </a:lnSpc>
              <a:spcBef>
                <a:spcPts val="0"/>
              </a:spcBef>
              <a:spcAft>
                <a:spcPts val="0"/>
              </a:spcAft>
              <a:buClr>
                <a:srgbClr val="48FFD5"/>
              </a:buClr>
              <a:buSzPts val="900"/>
              <a:buNone/>
              <a:defRPr sz="900">
                <a:solidFill>
                  <a:srgbClr val="48FFD5"/>
                </a:solidFill>
              </a:defRPr>
            </a:lvl6pPr>
            <a:lvl7pPr lvl="6" algn="ctr">
              <a:lnSpc>
                <a:spcPct val="100000"/>
              </a:lnSpc>
              <a:spcBef>
                <a:spcPts val="0"/>
              </a:spcBef>
              <a:spcAft>
                <a:spcPts val="0"/>
              </a:spcAft>
              <a:buClr>
                <a:srgbClr val="48FFD5"/>
              </a:buClr>
              <a:buSzPts val="900"/>
              <a:buNone/>
              <a:defRPr sz="900">
                <a:solidFill>
                  <a:srgbClr val="48FFD5"/>
                </a:solidFill>
              </a:defRPr>
            </a:lvl7pPr>
            <a:lvl8pPr lvl="7" algn="ctr">
              <a:lnSpc>
                <a:spcPct val="100000"/>
              </a:lnSpc>
              <a:spcBef>
                <a:spcPts val="0"/>
              </a:spcBef>
              <a:spcAft>
                <a:spcPts val="0"/>
              </a:spcAft>
              <a:buClr>
                <a:srgbClr val="48FFD5"/>
              </a:buClr>
              <a:buSzPts val="900"/>
              <a:buNone/>
              <a:defRPr sz="900">
                <a:solidFill>
                  <a:srgbClr val="48FFD5"/>
                </a:solidFill>
              </a:defRPr>
            </a:lvl8pPr>
            <a:lvl9pPr lvl="8" algn="ctr">
              <a:lnSpc>
                <a:spcPct val="100000"/>
              </a:lnSpc>
              <a:spcBef>
                <a:spcPts val="0"/>
              </a:spcBef>
              <a:spcAft>
                <a:spcPts val="0"/>
              </a:spcAft>
              <a:buClr>
                <a:srgbClr val="48FFD5"/>
              </a:buClr>
              <a:buSzPts val="900"/>
              <a:buNone/>
              <a:defRPr sz="900">
                <a:solidFill>
                  <a:srgbClr val="48FFD5"/>
                </a:solidFill>
              </a:defRPr>
            </a:lvl9pPr>
          </a:lstStyle>
          <a:p/>
        </p:txBody>
      </p:sp>
      <p:sp>
        <p:nvSpPr>
          <p:cNvPr id="23" name="Google Shape;23;p61"/>
          <p:cNvSpPr txBox="1"/>
          <p:nvPr>
            <p:ph idx="6" type="title"/>
          </p:nvPr>
        </p:nvSpPr>
        <p:spPr>
          <a:xfrm>
            <a:off x="5167125" y="3694700"/>
            <a:ext cx="1176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r">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4" name="Google Shape;24;p61"/>
          <p:cNvSpPr txBox="1"/>
          <p:nvPr>
            <p:ph idx="7" type="subTitle"/>
          </p:nvPr>
        </p:nvSpPr>
        <p:spPr>
          <a:xfrm>
            <a:off x="725750" y="21219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5" name="Google Shape;25;p61"/>
          <p:cNvSpPr txBox="1"/>
          <p:nvPr>
            <p:ph idx="8" type="title"/>
          </p:nvPr>
        </p:nvSpPr>
        <p:spPr>
          <a:xfrm>
            <a:off x="2827575" y="190125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6" name="Google Shape;26;p61"/>
          <p:cNvSpPr txBox="1"/>
          <p:nvPr>
            <p:ph idx="9" type="subTitle"/>
          </p:nvPr>
        </p:nvSpPr>
        <p:spPr>
          <a:xfrm>
            <a:off x="725750" y="304660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7" name="Google Shape;27;p61"/>
          <p:cNvSpPr txBox="1"/>
          <p:nvPr>
            <p:ph idx="13" type="title"/>
          </p:nvPr>
        </p:nvSpPr>
        <p:spPr>
          <a:xfrm>
            <a:off x="2827575" y="2797975"/>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28" name="Google Shape;28;p61"/>
          <p:cNvSpPr txBox="1"/>
          <p:nvPr>
            <p:ph idx="14" type="subTitle"/>
          </p:nvPr>
        </p:nvSpPr>
        <p:spPr>
          <a:xfrm>
            <a:off x="725750" y="3935450"/>
            <a:ext cx="2010000" cy="50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48FFD5"/>
              </a:buClr>
              <a:buSzPts val="900"/>
              <a:buNone/>
              <a:defRPr sz="900">
                <a:solidFill>
                  <a:srgbClr val="48FFD5"/>
                </a:solidFill>
              </a:defRPr>
            </a:lvl1pPr>
            <a:lvl2pPr lvl="1" algn="r">
              <a:lnSpc>
                <a:spcPct val="100000"/>
              </a:lnSpc>
              <a:spcBef>
                <a:spcPts val="0"/>
              </a:spcBef>
              <a:spcAft>
                <a:spcPts val="0"/>
              </a:spcAft>
              <a:buClr>
                <a:srgbClr val="48FFD5"/>
              </a:buClr>
              <a:buSzPts val="900"/>
              <a:buNone/>
              <a:defRPr sz="900">
                <a:solidFill>
                  <a:srgbClr val="48FFD5"/>
                </a:solidFill>
              </a:defRPr>
            </a:lvl2pPr>
            <a:lvl3pPr lvl="2" algn="r">
              <a:lnSpc>
                <a:spcPct val="100000"/>
              </a:lnSpc>
              <a:spcBef>
                <a:spcPts val="0"/>
              </a:spcBef>
              <a:spcAft>
                <a:spcPts val="0"/>
              </a:spcAft>
              <a:buClr>
                <a:srgbClr val="48FFD5"/>
              </a:buClr>
              <a:buSzPts val="900"/>
              <a:buNone/>
              <a:defRPr sz="900">
                <a:solidFill>
                  <a:srgbClr val="48FFD5"/>
                </a:solidFill>
              </a:defRPr>
            </a:lvl3pPr>
            <a:lvl4pPr lvl="3" algn="r">
              <a:lnSpc>
                <a:spcPct val="100000"/>
              </a:lnSpc>
              <a:spcBef>
                <a:spcPts val="0"/>
              </a:spcBef>
              <a:spcAft>
                <a:spcPts val="0"/>
              </a:spcAft>
              <a:buClr>
                <a:srgbClr val="48FFD5"/>
              </a:buClr>
              <a:buSzPts val="900"/>
              <a:buNone/>
              <a:defRPr sz="900">
                <a:solidFill>
                  <a:srgbClr val="48FFD5"/>
                </a:solidFill>
              </a:defRPr>
            </a:lvl4pPr>
            <a:lvl5pPr lvl="4" algn="r">
              <a:lnSpc>
                <a:spcPct val="100000"/>
              </a:lnSpc>
              <a:spcBef>
                <a:spcPts val="0"/>
              </a:spcBef>
              <a:spcAft>
                <a:spcPts val="0"/>
              </a:spcAft>
              <a:buClr>
                <a:srgbClr val="48FFD5"/>
              </a:buClr>
              <a:buSzPts val="900"/>
              <a:buNone/>
              <a:defRPr sz="900">
                <a:solidFill>
                  <a:srgbClr val="48FFD5"/>
                </a:solidFill>
              </a:defRPr>
            </a:lvl5pPr>
            <a:lvl6pPr lvl="5" algn="r">
              <a:lnSpc>
                <a:spcPct val="100000"/>
              </a:lnSpc>
              <a:spcBef>
                <a:spcPts val="0"/>
              </a:spcBef>
              <a:spcAft>
                <a:spcPts val="0"/>
              </a:spcAft>
              <a:buClr>
                <a:srgbClr val="48FFD5"/>
              </a:buClr>
              <a:buSzPts val="900"/>
              <a:buNone/>
              <a:defRPr sz="900">
                <a:solidFill>
                  <a:srgbClr val="48FFD5"/>
                </a:solidFill>
              </a:defRPr>
            </a:lvl6pPr>
            <a:lvl7pPr lvl="6" algn="r">
              <a:lnSpc>
                <a:spcPct val="100000"/>
              </a:lnSpc>
              <a:spcBef>
                <a:spcPts val="0"/>
              </a:spcBef>
              <a:spcAft>
                <a:spcPts val="0"/>
              </a:spcAft>
              <a:buClr>
                <a:srgbClr val="48FFD5"/>
              </a:buClr>
              <a:buSzPts val="900"/>
              <a:buNone/>
              <a:defRPr sz="900">
                <a:solidFill>
                  <a:srgbClr val="48FFD5"/>
                </a:solidFill>
              </a:defRPr>
            </a:lvl7pPr>
            <a:lvl8pPr lvl="7" algn="r">
              <a:lnSpc>
                <a:spcPct val="100000"/>
              </a:lnSpc>
              <a:spcBef>
                <a:spcPts val="0"/>
              </a:spcBef>
              <a:spcAft>
                <a:spcPts val="0"/>
              </a:spcAft>
              <a:buClr>
                <a:srgbClr val="48FFD5"/>
              </a:buClr>
              <a:buSzPts val="900"/>
              <a:buNone/>
              <a:defRPr sz="900">
                <a:solidFill>
                  <a:srgbClr val="48FFD5"/>
                </a:solidFill>
              </a:defRPr>
            </a:lvl8pPr>
            <a:lvl9pPr lvl="8" algn="r">
              <a:lnSpc>
                <a:spcPct val="100000"/>
              </a:lnSpc>
              <a:spcBef>
                <a:spcPts val="0"/>
              </a:spcBef>
              <a:spcAft>
                <a:spcPts val="0"/>
              </a:spcAft>
              <a:buClr>
                <a:srgbClr val="48FFD5"/>
              </a:buClr>
              <a:buSzPts val="900"/>
              <a:buNone/>
              <a:defRPr sz="900">
                <a:solidFill>
                  <a:srgbClr val="48FFD5"/>
                </a:solidFill>
              </a:defRPr>
            </a:lvl9pPr>
          </a:lstStyle>
          <a:p/>
        </p:txBody>
      </p:sp>
      <p:sp>
        <p:nvSpPr>
          <p:cNvPr id="29" name="Google Shape;29;p61"/>
          <p:cNvSpPr txBox="1"/>
          <p:nvPr>
            <p:ph idx="15" type="title"/>
          </p:nvPr>
        </p:nvSpPr>
        <p:spPr>
          <a:xfrm>
            <a:off x="2827575" y="3694700"/>
            <a:ext cx="11769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30" name="Google Shape;30;p61"/>
          <p:cNvSpPr txBox="1"/>
          <p:nvPr>
            <p:ph idx="16" type="ctrTitle"/>
          </p:nvPr>
        </p:nvSpPr>
        <p:spPr>
          <a:xfrm>
            <a:off x="643488" y="20507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1" name="Google Shape;31;p61"/>
          <p:cNvSpPr txBox="1"/>
          <p:nvPr>
            <p:ph idx="17" type="ctrTitle"/>
          </p:nvPr>
        </p:nvSpPr>
        <p:spPr>
          <a:xfrm>
            <a:off x="643488" y="2974963"/>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2" name="Google Shape;32;p61"/>
          <p:cNvSpPr txBox="1"/>
          <p:nvPr>
            <p:ph idx="18" type="ctrTitle"/>
          </p:nvPr>
        </p:nvSpPr>
        <p:spPr>
          <a:xfrm>
            <a:off x="643488" y="3863900"/>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3" name="Google Shape;33;p61"/>
          <p:cNvSpPr txBox="1"/>
          <p:nvPr>
            <p:ph idx="19" type="ctrTitle"/>
          </p:nvPr>
        </p:nvSpPr>
        <p:spPr>
          <a:xfrm>
            <a:off x="6424513" y="20507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4" name="Google Shape;34;p61"/>
          <p:cNvSpPr txBox="1"/>
          <p:nvPr>
            <p:ph idx="20" type="ctrTitle"/>
          </p:nvPr>
        </p:nvSpPr>
        <p:spPr>
          <a:xfrm>
            <a:off x="6424513" y="2974963"/>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5" name="Google Shape;35;p61"/>
          <p:cNvSpPr txBox="1"/>
          <p:nvPr>
            <p:ph idx="21" type="ctrTitle"/>
          </p:nvPr>
        </p:nvSpPr>
        <p:spPr>
          <a:xfrm>
            <a:off x="6424513" y="3863900"/>
            <a:ext cx="2076000" cy="1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l">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gradFill>
          <a:gsLst>
            <a:gs pos="0">
              <a:srgbClr val="052643"/>
            </a:gs>
            <a:gs pos="100000">
              <a:srgbClr val="041523"/>
            </a:gs>
          </a:gsLst>
          <a:path path="circle">
            <a:fillToRect b="50%" l="50%" r="50%" t="50%"/>
          </a:path>
          <a:tileRect/>
        </a:gradFill>
      </p:bgPr>
    </p:bg>
    <p:spTree>
      <p:nvGrpSpPr>
        <p:cNvPr id="36" name="Shape 36"/>
        <p:cNvGrpSpPr/>
        <p:nvPr/>
      </p:nvGrpSpPr>
      <p:grpSpPr>
        <a:xfrm>
          <a:off x="0" y="0"/>
          <a:ext cx="0" cy="0"/>
          <a:chOff x="0" y="0"/>
          <a:chExt cx="0" cy="0"/>
        </a:xfrm>
      </p:grpSpPr>
      <p:sp>
        <p:nvSpPr>
          <p:cNvPr id="37" name="Google Shape;37;p65"/>
          <p:cNvSpPr txBox="1"/>
          <p:nvPr>
            <p:ph idx="1" type="subTitle"/>
          </p:nvPr>
        </p:nvSpPr>
        <p:spPr>
          <a:xfrm>
            <a:off x="819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65"/>
          <p:cNvSpPr txBox="1"/>
          <p:nvPr>
            <p:ph idx="2" type="subTitle"/>
          </p:nvPr>
        </p:nvSpPr>
        <p:spPr>
          <a:xfrm>
            <a:off x="6434656"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39" name="Google Shape;39;p65"/>
          <p:cNvSpPr txBox="1"/>
          <p:nvPr>
            <p:ph idx="3" type="subTitle"/>
          </p:nvPr>
        </p:nvSpPr>
        <p:spPr>
          <a:xfrm>
            <a:off x="3633931" y="3340125"/>
            <a:ext cx="18894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0" name="Google Shape;40;p65"/>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65"/>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2" name="Google Shape;42;p65"/>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3" name="Google Shape;43;p65"/>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rgbClr val="052643"/>
            </a:gs>
            <a:gs pos="100000">
              <a:srgbClr val="041523"/>
            </a:gs>
          </a:gsLst>
          <a:path path="circle">
            <a:fillToRect b="50%" l="50%" r="50%" t="50%"/>
          </a:path>
          <a:tileRect/>
        </a:gradFill>
      </p:bgPr>
    </p:bg>
    <p:spTree>
      <p:nvGrpSpPr>
        <p:cNvPr id="44" name="Shape 44"/>
        <p:cNvGrpSpPr/>
        <p:nvPr/>
      </p:nvGrpSpPr>
      <p:grpSpPr>
        <a:xfrm>
          <a:off x="0" y="0"/>
          <a:ext cx="0" cy="0"/>
          <a:chOff x="0" y="0"/>
          <a:chExt cx="0" cy="0"/>
        </a:xfrm>
      </p:grpSpPr>
      <p:sp>
        <p:nvSpPr>
          <p:cNvPr id="45" name="Google Shape;45;p6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6"/>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E2A47"/>
              </a:buClr>
              <a:buSzPts val="1200"/>
              <a:buNone/>
              <a:defRPr sz="1200">
                <a:solidFill>
                  <a:srgbClr val="0E2A47"/>
                </a:solidFill>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47" name="Google Shape;47;p66"/>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E2A47"/>
              </a:buClr>
              <a:buSzPts val="1800"/>
              <a:buNone/>
              <a:defRPr>
                <a:solidFill>
                  <a:srgbClr val="0E2A47"/>
                </a:solidFill>
              </a:defRPr>
            </a:lvl1pPr>
            <a:lvl2pPr lvl="1" algn="ctr">
              <a:lnSpc>
                <a:spcPct val="100000"/>
              </a:lnSpc>
              <a:spcBef>
                <a:spcPts val="0"/>
              </a:spcBef>
              <a:spcAft>
                <a:spcPts val="0"/>
              </a:spcAft>
              <a:buClr>
                <a:srgbClr val="0E2A47"/>
              </a:buClr>
              <a:buSzPts val="1200"/>
              <a:buNone/>
              <a:defRPr sz="1200">
                <a:solidFill>
                  <a:srgbClr val="0E2A47"/>
                </a:solidFill>
              </a:defRPr>
            </a:lvl2pPr>
            <a:lvl3pPr lvl="2"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HREE COLUMNS 2">
    <p:bg>
      <p:bgPr>
        <a:gradFill>
          <a:gsLst>
            <a:gs pos="0">
              <a:srgbClr val="052643"/>
            </a:gs>
            <a:gs pos="100000">
              <a:srgbClr val="041523"/>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67"/>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67"/>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1" name="Google Shape;51;p67"/>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2" name="Google Shape;52;p67"/>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r">
              <a:lnSpc>
                <a:spcPct val="100000"/>
              </a:lnSpc>
              <a:spcBef>
                <a:spcPts val="0"/>
              </a:spcBef>
              <a:spcAft>
                <a:spcPts val="0"/>
              </a:spcAft>
              <a:buClr>
                <a:srgbClr val="FFFFFF"/>
              </a:buClr>
              <a:buSzPts val="5200"/>
              <a:buNone/>
              <a:defRPr sz="5200">
                <a:solidFill>
                  <a:srgbClr val="FFFFFF"/>
                </a:solidFill>
              </a:defRPr>
            </a:lvl2pPr>
            <a:lvl3pPr lvl="2" algn="r">
              <a:lnSpc>
                <a:spcPct val="100000"/>
              </a:lnSpc>
              <a:spcBef>
                <a:spcPts val="0"/>
              </a:spcBef>
              <a:spcAft>
                <a:spcPts val="0"/>
              </a:spcAft>
              <a:buClr>
                <a:srgbClr val="FFFFFF"/>
              </a:buClr>
              <a:buSzPts val="5200"/>
              <a:buNone/>
              <a:defRPr sz="5200">
                <a:solidFill>
                  <a:srgbClr val="FFFFFF"/>
                </a:solidFill>
              </a:defRPr>
            </a:lvl3pPr>
            <a:lvl4pPr lvl="3" algn="r">
              <a:lnSpc>
                <a:spcPct val="100000"/>
              </a:lnSpc>
              <a:spcBef>
                <a:spcPts val="0"/>
              </a:spcBef>
              <a:spcAft>
                <a:spcPts val="0"/>
              </a:spcAft>
              <a:buClr>
                <a:srgbClr val="FFFFFF"/>
              </a:buClr>
              <a:buSzPts val="5200"/>
              <a:buNone/>
              <a:defRPr sz="5200">
                <a:solidFill>
                  <a:srgbClr val="FFFFFF"/>
                </a:solidFill>
              </a:defRPr>
            </a:lvl4pPr>
            <a:lvl5pPr lvl="4" algn="r">
              <a:lnSpc>
                <a:spcPct val="100000"/>
              </a:lnSpc>
              <a:spcBef>
                <a:spcPts val="0"/>
              </a:spcBef>
              <a:spcAft>
                <a:spcPts val="0"/>
              </a:spcAft>
              <a:buClr>
                <a:srgbClr val="FFFFFF"/>
              </a:buClr>
              <a:buSzPts val="5200"/>
              <a:buNone/>
              <a:defRPr sz="5200">
                <a:solidFill>
                  <a:srgbClr val="FFFFFF"/>
                </a:solidFill>
              </a:defRPr>
            </a:lvl5pPr>
            <a:lvl6pPr lvl="5" algn="r">
              <a:lnSpc>
                <a:spcPct val="100000"/>
              </a:lnSpc>
              <a:spcBef>
                <a:spcPts val="0"/>
              </a:spcBef>
              <a:spcAft>
                <a:spcPts val="0"/>
              </a:spcAft>
              <a:buClr>
                <a:srgbClr val="FFFFFF"/>
              </a:buClr>
              <a:buSzPts val="5200"/>
              <a:buNone/>
              <a:defRPr sz="5200">
                <a:solidFill>
                  <a:srgbClr val="FFFFFF"/>
                </a:solidFill>
              </a:defRPr>
            </a:lvl6pPr>
            <a:lvl7pPr lvl="6" algn="r">
              <a:lnSpc>
                <a:spcPct val="100000"/>
              </a:lnSpc>
              <a:spcBef>
                <a:spcPts val="0"/>
              </a:spcBef>
              <a:spcAft>
                <a:spcPts val="0"/>
              </a:spcAft>
              <a:buClr>
                <a:srgbClr val="FFFFFF"/>
              </a:buClr>
              <a:buSzPts val="5200"/>
              <a:buNone/>
              <a:defRPr sz="5200">
                <a:solidFill>
                  <a:srgbClr val="FFFFFF"/>
                </a:solidFill>
              </a:defRPr>
            </a:lvl7pPr>
            <a:lvl8pPr lvl="7" algn="r">
              <a:lnSpc>
                <a:spcPct val="100000"/>
              </a:lnSpc>
              <a:spcBef>
                <a:spcPts val="0"/>
              </a:spcBef>
              <a:spcAft>
                <a:spcPts val="0"/>
              </a:spcAft>
              <a:buClr>
                <a:srgbClr val="FFFFFF"/>
              </a:buClr>
              <a:buSzPts val="5200"/>
              <a:buNone/>
              <a:defRPr sz="5200">
                <a:solidFill>
                  <a:srgbClr val="FFFFFF"/>
                </a:solidFill>
              </a:defRPr>
            </a:lvl8pPr>
            <a:lvl9pPr lvl="8" algn="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HREE COLUMNS + INFOGRAPHY">
    <p:bg>
      <p:bgPr>
        <a:gradFill>
          <a:gsLst>
            <a:gs pos="0">
              <a:srgbClr val="052643"/>
            </a:gs>
            <a:gs pos="100000">
              <a:srgbClr val="04152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68"/>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5" name="Google Shape;55;p68"/>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6" name="Google Shape;56;p68"/>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000">
                <a:solidFill>
                  <a:srgbClr val="FFFFFF"/>
                </a:solidFill>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p:txBody>
      </p:sp>
      <p:sp>
        <p:nvSpPr>
          <p:cNvPr id="57" name="Google Shape;57;p68"/>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8" name="Google Shape;58;p68"/>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59" name="Google Shape;59;p68"/>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0" name="Google Shape;60;p68"/>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 + IMAGE">
    <p:bg>
      <p:bgPr>
        <a:gradFill>
          <a:gsLst>
            <a:gs pos="0">
              <a:srgbClr val="052643"/>
            </a:gs>
            <a:gs pos="100000">
              <a:srgbClr val="041523"/>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69"/>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HREE COLUMNS 2 ">
    <p:bg>
      <p:bgPr>
        <a:gradFill>
          <a:gsLst>
            <a:gs pos="0">
              <a:srgbClr val="052643"/>
            </a:gs>
            <a:gs pos="100000">
              <a:srgbClr val="041523"/>
            </a:gs>
          </a:gsLst>
          <a:path path="circle">
            <a:fillToRect b="50%" l="50%" r="50%" t="50%"/>
          </a:path>
          <a:tileRect/>
        </a:gradFill>
      </p:bgPr>
    </p:bg>
    <p:spTree>
      <p:nvGrpSpPr>
        <p:cNvPr id="63" name="Shape 63"/>
        <p:cNvGrpSpPr/>
        <p:nvPr/>
      </p:nvGrpSpPr>
      <p:grpSpPr>
        <a:xfrm>
          <a:off x="0" y="0"/>
          <a:ext cx="0" cy="0"/>
          <a:chOff x="0" y="0"/>
          <a:chExt cx="0" cy="0"/>
        </a:xfrm>
      </p:grpSpPr>
      <p:sp>
        <p:nvSpPr>
          <p:cNvPr id="64" name="Google Shape;64;p70"/>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5" name="Google Shape;65;p70"/>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6" name="Google Shape;66;p70"/>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E3E9ED"/>
              </a:buClr>
              <a:buSzPts val="900"/>
              <a:buNone/>
              <a:defRPr sz="900">
                <a:solidFill>
                  <a:srgbClr val="E3E9ED"/>
                </a:solidFill>
              </a:defRPr>
            </a:lvl1pPr>
            <a:lvl2pPr lvl="1" algn="ctr">
              <a:lnSpc>
                <a:spcPct val="100000"/>
              </a:lnSpc>
              <a:spcBef>
                <a:spcPts val="0"/>
              </a:spcBef>
              <a:spcAft>
                <a:spcPts val="0"/>
              </a:spcAft>
              <a:buClr>
                <a:srgbClr val="E3E9ED"/>
              </a:buClr>
              <a:buSzPts val="900"/>
              <a:buNone/>
              <a:defRPr sz="900">
                <a:solidFill>
                  <a:srgbClr val="E3E9ED"/>
                </a:solidFill>
              </a:defRPr>
            </a:lvl2pPr>
            <a:lvl3pPr lvl="2" algn="ctr">
              <a:lnSpc>
                <a:spcPct val="100000"/>
              </a:lnSpc>
              <a:spcBef>
                <a:spcPts val="0"/>
              </a:spcBef>
              <a:spcAft>
                <a:spcPts val="0"/>
              </a:spcAft>
              <a:buClr>
                <a:srgbClr val="E3E9ED"/>
              </a:buClr>
              <a:buSzPts val="900"/>
              <a:buNone/>
              <a:defRPr sz="900">
                <a:solidFill>
                  <a:srgbClr val="E3E9ED"/>
                </a:solidFill>
              </a:defRPr>
            </a:lvl3pPr>
            <a:lvl4pPr lvl="3" algn="ctr">
              <a:lnSpc>
                <a:spcPct val="100000"/>
              </a:lnSpc>
              <a:spcBef>
                <a:spcPts val="0"/>
              </a:spcBef>
              <a:spcAft>
                <a:spcPts val="0"/>
              </a:spcAft>
              <a:buClr>
                <a:srgbClr val="E3E9ED"/>
              </a:buClr>
              <a:buSzPts val="900"/>
              <a:buNone/>
              <a:defRPr sz="900">
                <a:solidFill>
                  <a:srgbClr val="E3E9ED"/>
                </a:solidFill>
              </a:defRPr>
            </a:lvl4pPr>
            <a:lvl5pPr lvl="4" algn="ctr">
              <a:lnSpc>
                <a:spcPct val="100000"/>
              </a:lnSpc>
              <a:spcBef>
                <a:spcPts val="0"/>
              </a:spcBef>
              <a:spcAft>
                <a:spcPts val="0"/>
              </a:spcAft>
              <a:buClr>
                <a:srgbClr val="E3E9ED"/>
              </a:buClr>
              <a:buSzPts val="900"/>
              <a:buNone/>
              <a:defRPr sz="900">
                <a:solidFill>
                  <a:srgbClr val="E3E9ED"/>
                </a:solidFill>
              </a:defRPr>
            </a:lvl5pPr>
            <a:lvl6pPr lvl="5" algn="ctr">
              <a:lnSpc>
                <a:spcPct val="100000"/>
              </a:lnSpc>
              <a:spcBef>
                <a:spcPts val="0"/>
              </a:spcBef>
              <a:spcAft>
                <a:spcPts val="0"/>
              </a:spcAft>
              <a:buClr>
                <a:srgbClr val="E3E9ED"/>
              </a:buClr>
              <a:buSzPts val="900"/>
              <a:buNone/>
              <a:defRPr sz="900">
                <a:solidFill>
                  <a:srgbClr val="E3E9ED"/>
                </a:solidFill>
              </a:defRPr>
            </a:lvl6pPr>
            <a:lvl7pPr lvl="6" algn="ctr">
              <a:lnSpc>
                <a:spcPct val="100000"/>
              </a:lnSpc>
              <a:spcBef>
                <a:spcPts val="0"/>
              </a:spcBef>
              <a:spcAft>
                <a:spcPts val="0"/>
              </a:spcAft>
              <a:buClr>
                <a:srgbClr val="E3E9ED"/>
              </a:buClr>
              <a:buSzPts val="900"/>
              <a:buNone/>
              <a:defRPr sz="900">
                <a:solidFill>
                  <a:srgbClr val="E3E9ED"/>
                </a:solidFill>
              </a:defRPr>
            </a:lvl7pPr>
            <a:lvl8pPr lvl="7" algn="ctr">
              <a:lnSpc>
                <a:spcPct val="100000"/>
              </a:lnSpc>
              <a:spcBef>
                <a:spcPts val="0"/>
              </a:spcBef>
              <a:spcAft>
                <a:spcPts val="0"/>
              </a:spcAft>
              <a:buClr>
                <a:srgbClr val="E3E9ED"/>
              </a:buClr>
              <a:buSzPts val="900"/>
              <a:buNone/>
              <a:defRPr sz="900">
                <a:solidFill>
                  <a:srgbClr val="E3E9ED"/>
                </a:solidFill>
              </a:defRPr>
            </a:lvl8pPr>
            <a:lvl9pPr lvl="8" algn="ctr">
              <a:lnSpc>
                <a:spcPct val="100000"/>
              </a:lnSpc>
              <a:spcBef>
                <a:spcPts val="0"/>
              </a:spcBef>
              <a:spcAft>
                <a:spcPts val="0"/>
              </a:spcAft>
              <a:buClr>
                <a:srgbClr val="E3E9ED"/>
              </a:buClr>
              <a:buSzPts val="900"/>
              <a:buNone/>
              <a:defRPr sz="900">
                <a:solidFill>
                  <a:srgbClr val="E3E9ED"/>
                </a:solidFill>
              </a:defRPr>
            </a:lvl9pPr>
          </a:lstStyle>
          <a:p/>
        </p:txBody>
      </p:sp>
      <p:sp>
        <p:nvSpPr>
          <p:cNvPr id="67" name="Google Shape;67;p70"/>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8" name="Google Shape;68;p70"/>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69" name="Google Shape;69;p70"/>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0" name="Google Shape;70;p70"/>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Roboto Black"/>
              <a:buNone/>
              <a:defRPr b="0" i="0" sz="28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2pPr>
            <a:lvl3pPr lvl="2"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3pPr>
            <a:lvl4pPr lvl="3"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4pPr>
            <a:lvl5pPr lvl="4"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5pPr>
            <a:lvl6pPr lvl="5"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6pPr>
            <a:lvl7pPr lvl="6"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7pPr>
            <a:lvl8pPr lvl="7"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8pPr>
            <a:lvl9pPr lvl="8"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Roboto Light"/>
              <a:buChar char="●"/>
              <a:defRPr b="0" i="0" sz="1800" u="none" cap="none" strike="noStrike">
                <a:solidFill>
                  <a:srgbClr val="FFFFFF"/>
                </a:solidFill>
                <a:latin typeface="Roboto Light"/>
                <a:ea typeface="Roboto Light"/>
                <a:cs typeface="Roboto Light"/>
                <a:sym typeface="Roboto Light"/>
              </a:defRPr>
            </a:lvl1pPr>
            <a:lvl2pPr indent="-317500" lvl="1" marL="914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17500" lvl="2" marL="1371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3pPr>
            <a:lvl4pPr indent="-317500" lvl="3" marL="18288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A5B0FE"/>
        </a:solidFill>
      </p:bgPr>
    </p:bg>
    <p:spTree>
      <p:nvGrpSpPr>
        <p:cNvPr id="94" name="Shape 94"/>
        <p:cNvGrpSpPr/>
        <p:nvPr/>
      </p:nvGrpSpPr>
      <p:grpSpPr>
        <a:xfrm>
          <a:off x="0" y="0"/>
          <a:ext cx="0" cy="0"/>
          <a:chOff x="0" y="0"/>
          <a:chExt cx="0" cy="0"/>
        </a:xfrm>
      </p:grpSpPr>
      <p:sp>
        <p:nvSpPr>
          <p:cNvPr id="95" name="Google Shape;95;p62"/>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1pPr>
            <a:lvl2pPr lvl="1"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2pPr>
            <a:lvl3pPr lvl="2"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3pPr>
            <a:lvl4pPr lvl="3"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4pPr>
            <a:lvl5pPr lvl="4"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5pPr>
            <a:lvl6pPr lvl="5"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6pPr>
            <a:lvl7pPr lvl="6"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7pPr>
            <a:lvl8pPr lvl="7"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8pPr>
            <a:lvl9pPr lvl="8" marR="0" rtl="0" algn="l">
              <a:lnSpc>
                <a:spcPct val="100000"/>
              </a:lnSpc>
              <a:spcBef>
                <a:spcPts val="0"/>
              </a:spcBef>
              <a:spcAft>
                <a:spcPts val="0"/>
              </a:spcAft>
              <a:buClr>
                <a:srgbClr val="A5B0FE"/>
              </a:buClr>
              <a:buSzPts val="3000"/>
              <a:buFont typeface="Miriam Libre"/>
              <a:buNone/>
              <a:defRPr b="0" i="0" sz="3000" u="none" cap="none" strike="noStrike">
                <a:solidFill>
                  <a:srgbClr val="A5B0FE"/>
                </a:solidFill>
                <a:latin typeface="Miriam Libre"/>
                <a:ea typeface="Miriam Libre"/>
                <a:cs typeface="Miriam Libre"/>
                <a:sym typeface="Miriam Libre"/>
              </a:defRPr>
            </a:lvl9pPr>
          </a:lstStyle>
          <a:p/>
        </p:txBody>
      </p:sp>
      <p:sp>
        <p:nvSpPr>
          <p:cNvPr id="96" name="Google Shape;96;p62"/>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1pPr>
            <a:lvl2pPr indent="-381000" lvl="1" marL="9144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2pPr>
            <a:lvl3pPr indent="-381000" lvl="2" marL="1371600" marR="0" rtl="0" algn="l">
              <a:lnSpc>
                <a:spcPct val="100000"/>
              </a:lnSpc>
              <a:spcBef>
                <a:spcPts val="0"/>
              </a:spcBef>
              <a:spcAft>
                <a:spcPts val="0"/>
              </a:spcAft>
              <a:buClr>
                <a:srgbClr val="A5B0FE"/>
              </a:buClr>
              <a:buSzPts val="2400"/>
              <a:buFont typeface="Barlow Light"/>
              <a:buChar char="⬝"/>
              <a:defRPr b="0" i="0" sz="2400" u="none" cap="none" strike="noStrike">
                <a:solidFill>
                  <a:srgbClr val="000000"/>
                </a:solidFill>
                <a:latin typeface="Barlow Light"/>
                <a:ea typeface="Barlow Light"/>
                <a:cs typeface="Barlow Light"/>
                <a:sym typeface="Barlow Light"/>
              </a:defRPr>
            </a:lvl3pPr>
            <a:lvl4pPr indent="-381000" lvl="3" marL="1828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4pPr>
            <a:lvl5pPr indent="-381000" lvl="4" marL="22860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5pPr>
            <a:lvl6pPr indent="-381000" lvl="5" marL="27432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6pPr>
            <a:lvl7pPr indent="-381000" lvl="6" marL="32004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7pPr>
            <a:lvl8pPr indent="-381000" lvl="7" marL="36576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8pPr>
            <a:lvl9pPr indent="-381000" lvl="8" marL="4114800" marR="0" rtl="0" algn="l">
              <a:lnSpc>
                <a:spcPct val="100000"/>
              </a:lnSpc>
              <a:spcBef>
                <a:spcPts val="0"/>
              </a:spcBef>
              <a:spcAft>
                <a:spcPts val="0"/>
              </a:spcAft>
              <a:buClr>
                <a:srgbClr val="000000"/>
              </a:buClr>
              <a:buSzPts val="2400"/>
              <a:buFont typeface="Barlow Light"/>
              <a:buChar char="■"/>
              <a:defRPr b="0" i="0" sz="2400" u="none" cap="none" strike="noStrike">
                <a:solidFill>
                  <a:srgbClr val="000000"/>
                </a:solidFill>
                <a:latin typeface="Barlow Light"/>
                <a:ea typeface="Barlow Light"/>
                <a:cs typeface="Barlow Light"/>
                <a:sym typeface="Barlow Light"/>
              </a:defRPr>
            </a:lvl9pPr>
          </a:lstStyle>
          <a:p/>
        </p:txBody>
      </p:sp>
      <p:sp>
        <p:nvSpPr>
          <p:cNvPr id="97" name="Google Shape;97;p62"/>
          <p:cNvSpPr txBox="1"/>
          <p:nvPr>
            <p:ph idx="12" type="sldNum"/>
          </p:nvPr>
        </p:nvSpPr>
        <p:spPr>
          <a:xfrm>
            <a:off x="8686800" y="2208175"/>
            <a:ext cx="457200" cy="72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jp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s://www.android.com/"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s://developer.android.com/reference/android/app/Activity.html?hl=es-41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proto.i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4952525" y="925900"/>
            <a:ext cx="4115100" cy="24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3900">
                <a:solidFill>
                  <a:schemeClr val="accent1"/>
                </a:solidFill>
              </a:rPr>
              <a:t>PROGRAMACIÓN DE </a:t>
            </a:r>
            <a:br>
              <a:rPr b="1" lang="en-US" sz="3900">
                <a:solidFill>
                  <a:schemeClr val="accent1"/>
                </a:solidFill>
              </a:rPr>
            </a:br>
            <a:r>
              <a:rPr b="1" lang="en-US" sz="3900">
                <a:solidFill>
                  <a:schemeClr val="accent1"/>
                </a:solidFill>
              </a:rPr>
              <a:t>SISTEMAS TELEMÁTICOS</a:t>
            </a:r>
            <a:endParaRPr b="1" sz="3900">
              <a:solidFill>
                <a:schemeClr val="accent1"/>
              </a:solidFill>
            </a:endParaRPr>
          </a:p>
        </p:txBody>
      </p:sp>
      <p:sp>
        <p:nvSpPr>
          <p:cNvPr id="145" name="Google Shape;145;p1"/>
          <p:cNvSpPr txBox="1"/>
          <p:nvPr>
            <p:ph idx="1" type="subTitle"/>
          </p:nvPr>
        </p:nvSpPr>
        <p:spPr>
          <a:xfrm>
            <a:off x="5318224" y="4221610"/>
            <a:ext cx="3494003" cy="606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b="1" lang="en-US" sz="1600"/>
              <a:t>Msig. Adriana Collaguazo Jaramillo</a:t>
            </a:r>
            <a:endParaRPr/>
          </a:p>
          <a:p>
            <a:pPr indent="0" lvl="0" marL="0" rtl="0" algn="r">
              <a:lnSpc>
                <a:spcPct val="100000"/>
              </a:lnSpc>
              <a:spcBef>
                <a:spcPts val="0"/>
              </a:spcBef>
              <a:spcAft>
                <a:spcPts val="0"/>
              </a:spcAft>
              <a:buSzPts val="1200"/>
              <a:buNone/>
            </a:pPr>
            <a:r>
              <a:rPr b="1" lang="en-US" sz="1600"/>
              <a:t>Docente FIEC-ESPOL </a:t>
            </a:r>
            <a:endParaRPr/>
          </a:p>
          <a:p>
            <a:pPr indent="0" lvl="0" marL="0" rtl="0" algn="r">
              <a:lnSpc>
                <a:spcPct val="100000"/>
              </a:lnSpc>
              <a:spcBef>
                <a:spcPts val="0"/>
              </a:spcBef>
              <a:spcAft>
                <a:spcPts val="0"/>
              </a:spcAft>
              <a:buSzPts val="1200"/>
              <a:buNone/>
            </a:pPr>
            <a:r>
              <a:t/>
            </a:r>
            <a:endParaRPr b="1" sz="1600"/>
          </a:p>
        </p:txBody>
      </p:sp>
      <p:grpSp>
        <p:nvGrpSpPr>
          <p:cNvPr id="146" name="Google Shape;146;p1"/>
          <p:cNvGrpSpPr/>
          <p:nvPr/>
        </p:nvGrpSpPr>
        <p:grpSpPr>
          <a:xfrm>
            <a:off x="-409295" y="95587"/>
            <a:ext cx="5361820" cy="4952325"/>
            <a:chOff x="-409494" y="95587"/>
            <a:chExt cx="5361820" cy="4952325"/>
          </a:xfrm>
        </p:grpSpPr>
        <p:grpSp>
          <p:nvGrpSpPr>
            <p:cNvPr id="147" name="Google Shape;147;p1"/>
            <p:cNvGrpSpPr/>
            <p:nvPr/>
          </p:nvGrpSpPr>
          <p:grpSpPr>
            <a:xfrm>
              <a:off x="-409494" y="95587"/>
              <a:ext cx="5361820" cy="4952325"/>
              <a:chOff x="-449956" y="99577"/>
              <a:chExt cx="6272844" cy="4944332"/>
            </a:xfrm>
          </p:grpSpPr>
          <p:sp>
            <p:nvSpPr>
              <p:cNvPr id="148" name="Google Shape;148;p1"/>
              <p:cNvSpPr/>
              <p:nvPr/>
            </p:nvSpPr>
            <p:spPr>
              <a:xfrm>
                <a:off x="3703410" y="4488642"/>
                <a:ext cx="816022" cy="427878"/>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4935050" y="1215079"/>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023687"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5089385" y="1459948"/>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4843364" y="1082123"/>
                <a:ext cx="589868"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238572" y="902209"/>
                <a:ext cx="3448945" cy="3969993"/>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1501413" y="2657969"/>
                <a:ext cx="938276" cy="936764"/>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3119659" y="2725227"/>
                <a:ext cx="25"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2496198"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64884" y="1971857"/>
                <a:ext cx="426366" cy="424830"/>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388957" y="1926026"/>
                <a:ext cx="301065" cy="297993"/>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3458900"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3458900"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3458900"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3458900" y="24944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3458900" y="262588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3458900" y="2888729"/>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3458900" y="3020149"/>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458900" y="328296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1522817" y="196727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1522817" y="2098694"/>
                <a:ext cx="1705372"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1522817"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3573501" y="1701386"/>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2025560" y="1701386"/>
                <a:ext cx="699885"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75586" y="2988045"/>
                <a:ext cx="735039" cy="148838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254489" y="4037848"/>
                <a:ext cx="76424" cy="382047"/>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1489176" y="394883"/>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070150" y="99577"/>
                <a:ext cx="1101777"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722080"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3850092" y="1418389"/>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03628" y="2473808"/>
                <a:ext cx="189512"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2207394" y="4509277"/>
                <a:ext cx="189512"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375141" y="755071"/>
                <a:ext cx="187978" cy="162421"/>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2685687" y="4212028"/>
                <a:ext cx="276182" cy="199517"/>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757231" y="2509753"/>
                <a:ext cx="195607" cy="1401283"/>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043531" y="1713624"/>
                <a:ext cx="779357" cy="716706"/>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77213" y="827320"/>
                <a:ext cx="932182" cy="716706"/>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4792927" y="2971247"/>
                <a:ext cx="236879" cy="14731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224333"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5671599" y="3632909"/>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67487" y="2990971"/>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4823497" y="2801627"/>
                <a:ext cx="234863" cy="151287"/>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705313" y="3481405"/>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087850" y="2875819"/>
                <a:ext cx="116160" cy="57251"/>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5656076" y="3335612"/>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449956"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277912"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332309" y="2440190"/>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313977"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182556" y="1518016"/>
                <a:ext cx="213962"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245207"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194266" y="2705551"/>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635746" y="4537207"/>
                <a:ext cx="309465"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1096234" y="4909034"/>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546219" y="4248187"/>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576886" y="4396861"/>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486761" y="4039384"/>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955191" y="4852238"/>
                <a:ext cx="126021"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255393" y="4890534"/>
                <a:ext cx="227714" cy="151287"/>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2795704" y="1643317"/>
                <a:ext cx="230785"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3850092" y="588931"/>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4427723" y="588931"/>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971171" y="4066882"/>
                <a:ext cx="453865" cy="583749"/>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1065904" y="4164686"/>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1065904" y="423803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1065904" y="4311367"/>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5424045" y="2384450"/>
                <a:ext cx="385096" cy="427902"/>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2803358" y="153950"/>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2948527" y="232892"/>
                <a:ext cx="97804" cy="226176"/>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372137" y="2430304"/>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975755" y="1446199"/>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5401105" y="266510"/>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372137" y="2699240"/>
                <a:ext cx="165063"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1634345" y="1435496"/>
                <a:ext cx="165063"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2314364"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616646" y="158004"/>
                <a:ext cx="2017116" cy="591404"/>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4910599" y="532398"/>
                <a:ext cx="809903" cy="1066625"/>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208635" y="481960"/>
                <a:ext cx="129909" cy="302216"/>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1032286" y="3597757"/>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390493" y="481960"/>
                <a:ext cx="128373" cy="302216"/>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1032286" y="1941310"/>
                <a:ext cx="129909" cy="1601448"/>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4673744" y="4536007"/>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1633290" y="4665892"/>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107784" y="2564772"/>
                <a:ext cx="189512"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147519"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5153572" y="3380769"/>
                <a:ext cx="169645" cy="437068"/>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5339988" y="3379234"/>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5243720" y="3467871"/>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5332358" y="3617624"/>
                <a:ext cx="25"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5115372" y="3330333"/>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5115372" y="3830028"/>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5237602"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5370558"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5534060"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942138" y="481960"/>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1049084" y="478913"/>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49906"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98123"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34127"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75565"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1476962" y="4484059"/>
                <a:ext cx="155896" cy="203261"/>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1657285" y="4384719"/>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5266642"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1"/>
            <p:cNvSpPr txBox="1"/>
            <p:nvPr/>
          </p:nvSpPr>
          <p:spPr>
            <a:xfrm>
              <a:off x="1028595" y="954472"/>
              <a:ext cx="29284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41829"/>
                  </a:solidFill>
                  <a:latin typeface="Arial"/>
                  <a:ea typeface="Arial"/>
                  <a:cs typeface="Arial"/>
                  <a:sym typeface="Arial"/>
                </a:rPr>
                <a:t>ANDROID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1"/>
          <p:cNvSpPr txBox="1"/>
          <p:nvPr>
            <p:ph type="title"/>
          </p:nvPr>
        </p:nvSpPr>
        <p:spPr>
          <a:xfrm>
            <a:off x="414814" y="178595"/>
            <a:ext cx="6553200" cy="64436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800">
                <a:solidFill>
                  <a:srgbClr val="002060"/>
                </a:solidFill>
              </a:rPr>
              <a:t>Desarrollando una Aplicación</a:t>
            </a:r>
            <a:endParaRPr/>
          </a:p>
        </p:txBody>
      </p:sp>
      <p:sp>
        <p:nvSpPr>
          <p:cNvPr id="374" name="Google Shape;374;p81"/>
          <p:cNvSpPr txBox="1"/>
          <p:nvPr>
            <p:ph idx="4294967295" type="body"/>
          </p:nvPr>
        </p:nvSpPr>
        <p:spPr>
          <a:xfrm>
            <a:off x="364625" y="1814650"/>
            <a:ext cx="4049700" cy="1335900"/>
          </a:xfrm>
          <a:prstGeom prst="rect">
            <a:avLst/>
          </a:prstGeom>
          <a:noFill/>
          <a:ln>
            <a:noFill/>
          </a:ln>
        </p:spPr>
        <p:txBody>
          <a:bodyPr anchorCtr="0" anchor="t" bIns="91425" lIns="91425" spcFirstLastPara="1" rIns="91425" wrap="square" tIns="91425">
            <a:noAutofit/>
          </a:bodyPr>
          <a:lstStyle/>
          <a:p>
            <a:pPr indent="0" lvl="0" marL="76200" rtl="0" algn="just">
              <a:lnSpc>
                <a:spcPct val="100000"/>
              </a:lnSpc>
              <a:spcBef>
                <a:spcPts val="600"/>
              </a:spcBef>
              <a:spcAft>
                <a:spcPts val="0"/>
              </a:spcAft>
              <a:buSzPts val="2400"/>
              <a:buNone/>
            </a:pPr>
            <a:r>
              <a:rPr lang="en-US" sz="1600">
                <a:latin typeface="Barlow Light"/>
                <a:ea typeface="Barlow Light"/>
                <a:cs typeface="Barlow Light"/>
                <a:sym typeface="Barlow Light"/>
              </a:rPr>
              <a:t>Crear una aplicación donde se ingresa el nombre del usuario y la clave, al dar click en “Login” el usuario </a:t>
            </a:r>
            <a:r>
              <a:rPr lang="en-US" sz="1600"/>
              <a:t>ingresará</a:t>
            </a:r>
            <a:r>
              <a:rPr lang="en-US" sz="1600">
                <a:latin typeface="Barlow Light"/>
                <a:ea typeface="Barlow Light"/>
                <a:cs typeface="Barlow Light"/>
                <a:sym typeface="Barlow Light"/>
              </a:rPr>
              <a:t> a la aplicación m</a:t>
            </a:r>
            <a:r>
              <a:rPr lang="en-US" sz="1600"/>
              <a:t>óvil</a:t>
            </a:r>
            <a:r>
              <a:rPr lang="en-US" sz="1600">
                <a:latin typeface="Barlow Light"/>
                <a:ea typeface="Barlow Light"/>
                <a:cs typeface="Barlow Light"/>
                <a:sym typeface="Barlow Light"/>
              </a:rPr>
              <a:t>.</a:t>
            </a:r>
            <a:endParaRPr/>
          </a:p>
        </p:txBody>
      </p:sp>
      <p:pic>
        <p:nvPicPr>
          <p:cNvPr descr="A screenshot of a cell phone&#10;&#10;Description automatically generated" id="375" name="Google Shape;375;p81"/>
          <p:cNvPicPr preferRelativeResize="0"/>
          <p:nvPr/>
        </p:nvPicPr>
        <p:blipFill rotWithShape="1">
          <a:blip r:embed="rId3">
            <a:alphaModFix/>
          </a:blip>
          <a:srcRect b="0" l="0" r="0" t="0"/>
          <a:stretch/>
        </p:blipFill>
        <p:spPr>
          <a:xfrm>
            <a:off x="5069925" y="1011079"/>
            <a:ext cx="2202889" cy="3709649"/>
          </a:xfrm>
          <a:prstGeom prst="rect">
            <a:avLst/>
          </a:prstGeom>
          <a:noFill/>
          <a:ln>
            <a:noFill/>
          </a:ln>
        </p:spPr>
      </p:pic>
      <p:sp>
        <p:nvSpPr>
          <p:cNvPr id="376" name="Google Shape;376;p8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2"/>
          <p:cNvSpPr txBox="1"/>
          <p:nvPr>
            <p:ph type="title"/>
          </p:nvPr>
        </p:nvSpPr>
        <p:spPr>
          <a:xfrm>
            <a:off x="221588" y="185191"/>
            <a:ext cx="7548525" cy="56035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Interfaz de usuario: Layouts</a:t>
            </a:r>
            <a:endParaRPr b="1">
              <a:solidFill>
                <a:srgbClr val="002060"/>
              </a:solidFill>
            </a:endParaRPr>
          </a:p>
        </p:txBody>
      </p:sp>
      <p:pic>
        <p:nvPicPr>
          <p:cNvPr id="382" name="Google Shape;382;p12"/>
          <p:cNvPicPr preferRelativeResize="0"/>
          <p:nvPr/>
        </p:nvPicPr>
        <p:blipFill rotWithShape="1">
          <a:blip r:embed="rId3">
            <a:alphaModFix/>
          </a:blip>
          <a:srcRect b="0" l="0" r="0" t="0"/>
          <a:stretch/>
        </p:blipFill>
        <p:spPr>
          <a:xfrm>
            <a:off x="1544512" y="1378824"/>
            <a:ext cx="1685925" cy="1990725"/>
          </a:xfrm>
          <a:prstGeom prst="rect">
            <a:avLst/>
          </a:prstGeom>
          <a:noFill/>
          <a:ln>
            <a:noFill/>
          </a:ln>
        </p:spPr>
      </p:pic>
      <p:sp>
        <p:nvSpPr>
          <p:cNvPr id="383" name="Google Shape;383;p12"/>
          <p:cNvSpPr txBox="1"/>
          <p:nvPr/>
        </p:nvSpPr>
        <p:spPr>
          <a:xfrm>
            <a:off x="1852785" y="1075244"/>
            <a:ext cx="105990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Barlow Light"/>
                <a:ea typeface="Barlow Light"/>
                <a:cs typeface="Barlow Light"/>
                <a:sym typeface="Barlow Light"/>
              </a:rPr>
              <a:t>FrameLayout</a:t>
            </a:r>
            <a:endParaRPr b="1" i="0" sz="1200" u="none" cap="none" strike="noStrike">
              <a:solidFill>
                <a:srgbClr val="000000"/>
              </a:solidFill>
              <a:latin typeface="Barlow Light"/>
              <a:ea typeface="Barlow Light"/>
              <a:cs typeface="Barlow Light"/>
              <a:sym typeface="Barlow Light"/>
            </a:endParaRPr>
          </a:p>
        </p:txBody>
      </p:sp>
      <p:sp>
        <p:nvSpPr>
          <p:cNvPr id="384" name="Google Shape;384;p12"/>
          <p:cNvSpPr txBox="1"/>
          <p:nvPr/>
        </p:nvSpPr>
        <p:spPr>
          <a:xfrm>
            <a:off x="791657" y="3427793"/>
            <a:ext cx="3113786"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Barlow Light"/>
                <a:ea typeface="Barlow Light"/>
                <a:cs typeface="Barlow Light"/>
                <a:sym typeface="Barlow Light"/>
              </a:rPr>
              <a:t>Un FrameLayout coloca todos sus controles hijos alineados con su esquina superior izquierda, de forma que cada control quedará oculto por el control siguiente. </a:t>
            </a:r>
            <a:endParaRPr/>
          </a:p>
        </p:txBody>
      </p:sp>
      <p:pic>
        <p:nvPicPr>
          <p:cNvPr id="385" name="Google Shape;385;p12"/>
          <p:cNvPicPr preferRelativeResize="0"/>
          <p:nvPr/>
        </p:nvPicPr>
        <p:blipFill rotWithShape="1">
          <a:blip r:embed="rId4">
            <a:alphaModFix/>
          </a:blip>
          <a:srcRect b="0" l="0" r="0" t="0"/>
          <a:stretch/>
        </p:blipFill>
        <p:spPr>
          <a:xfrm>
            <a:off x="5002087" y="1366125"/>
            <a:ext cx="1685925" cy="1990725"/>
          </a:xfrm>
          <a:prstGeom prst="rect">
            <a:avLst/>
          </a:prstGeom>
          <a:noFill/>
          <a:ln>
            <a:noFill/>
          </a:ln>
        </p:spPr>
      </p:pic>
      <p:sp>
        <p:nvSpPr>
          <p:cNvPr id="386" name="Google Shape;386;p12"/>
          <p:cNvSpPr txBox="1"/>
          <p:nvPr/>
        </p:nvSpPr>
        <p:spPr>
          <a:xfrm>
            <a:off x="5330324" y="1067899"/>
            <a:ext cx="105349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Barlow Light"/>
                <a:ea typeface="Barlow Light"/>
                <a:cs typeface="Barlow Light"/>
                <a:sym typeface="Barlow Light"/>
              </a:rPr>
              <a:t>LinearLayout</a:t>
            </a:r>
            <a:endParaRPr b="1" i="0" sz="1200" u="none" cap="none" strike="noStrike">
              <a:solidFill>
                <a:srgbClr val="000000"/>
              </a:solidFill>
              <a:latin typeface="Barlow Light"/>
              <a:ea typeface="Barlow Light"/>
              <a:cs typeface="Barlow Light"/>
              <a:sym typeface="Barlow Light"/>
            </a:endParaRPr>
          </a:p>
        </p:txBody>
      </p:sp>
      <p:sp>
        <p:nvSpPr>
          <p:cNvPr id="387" name="Google Shape;387;p12"/>
          <p:cNvSpPr txBox="1"/>
          <p:nvPr/>
        </p:nvSpPr>
        <p:spPr>
          <a:xfrm>
            <a:off x="4354387" y="3427793"/>
            <a:ext cx="3057525"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Barlow Light"/>
                <a:ea typeface="Barlow Light"/>
                <a:cs typeface="Barlow Light"/>
                <a:sym typeface="Barlow Light"/>
              </a:rPr>
              <a:t>Este layout apila uno tras otro todos sus  Elementos hijos de forma horizontal o Vertical según se establezca su propiedad Android:orientation</a:t>
            </a:r>
            <a:endParaRPr b="0" i="0" sz="1200" u="none" cap="none" strike="noStrike">
              <a:solidFill>
                <a:srgbClr val="000000"/>
              </a:solidFill>
              <a:latin typeface="Barlow Light"/>
              <a:ea typeface="Barlow Light"/>
              <a:cs typeface="Barlow Light"/>
              <a:sym typeface="Barlow Light"/>
            </a:endParaRPr>
          </a:p>
        </p:txBody>
      </p:sp>
      <p:sp>
        <p:nvSpPr>
          <p:cNvPr id="388" name="Google Shape;388;p1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3"/>
          <p:cNvSpPr txBox="1"/>
          <p:nvPr>
            <p:ph type="title"/>
          </p:nvPr>
        </p:nvSpPr>
        <p:spPr>
          <a:xfrm>
            <a:off x="457200" y="112837"/>
            <a:ext cx="7219244" cy="59272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Interfaz de usuario: Layouts</a:t>
            </a:r>
            <a:endParaRPr b="1">
              <a:solidFill>
                <a:srgbClr val="002060"/>
              </a:solidFill>
            </a:endParaRPr>
          </a:p>
        </p:txBody>
      </p:sp>
      <p:sp>
        <p:nvSpPr>
          <p:cNvPr id="394" name="Google Shape;394;p13"/>
          <p:cNvSpPr txBox="1"/>
          <p:nvPr/>
        </p:nvSpPr>
        <p:spPr>
          <a:xfrm>
            <a:off x="1952424" y="1171502"/>
            <a:ext cx="99738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Barlow Light"/>
                <a:ea typeface="Barlow Light"/>
                <a:cs typeface="Barlow Light"/>
                <a:sym typeface="Barlow Light"/>
              </a:rPr>
              <a:t>TableLayout</a:t>
            </a:r>
            <a:endParaRPr b="1" i="0" sz="1200" u="none" cap="none" strike="noStrike">
              <a:solidFill>
                <a:srgbClr val="000000"/>
              </a:solidFill>
              <a:latin typeface="Barlow Light"/>
              <a:ea typeface="Barlow Light"/>
              <a:cs typeface="Barlow Light"/>
              <a:sym typeface="Barlow Light"/>
            </a:endParaRPr>
          </a:p>
        </p:txBody>
      </p:sp>
      <p:sp>
        <p:nvSpPr>
          <p:cNvPr id="395" name="Google Shape;395;p13"/>
          <p:cNvSpPr txBox="1"/>
          <p:nvPr/>
        </p:nvSpPr>
        <p:spPr>
          <a:xfrm>
            <a:off x="5336300" y="1171502"/>
            <a:ext cx="116570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Barlow Light"/>
                <a:ea typeface="Barlow Light"/>
                <a:cs typeface="Barlow Light"/>
                <a:sym typeface="Barlow Light"/>
              </a:rPr>
              <a:t>RelativeLayout</a:t>
            </a:r>
            <a:endParaRPr b="1" i="0" sz="1200" u="none" cap="none" strike="noStrike">
              <a:solidFill>
                <a:srgbClr val="000000"/>
              </a:solidFill>
              <a:latin typeface="Barlow Light"/>
              <a:ea typeface="Barlow Light"/>
              <a:cs typeface="Barlow Light"/>
              <a:sym typeface="Barlow Light"/>
            </a:endParaRPr>
          </a:p>
        </p:txBody>
      </p:sp>
      <p:pic>
        <p:nvPicPr>
          <p:cNvPr id="396" name="Google Shape;396;p13"/>
          <p:cNvPicPr preferRelativeResize="0"/>
          <p:nvPr/>
        </p:nvPicPr>
        <p:blipFill rotWithShape="1">
          <a:blip r:embed="rId3">
            <a:alphaModFix/>
          </a:blip>
          <a:srcRect b="0" l="0" r="0" t="0"/>
          <a:stretch/>
        </p:blipFill>
        <p:spPr>
          <a:xfrm>
            <a:off x="1611216" y="1511402"/>
            <a:ext cx="1685925" cy="1990725"/>
          </a:xfrm>
          <a:prstGeom prst="rect">
            <a:avLst/>
          </a:prstGeom>
          <a:noFill/>
          <a:ln>
            <a:noFill/>
          </a:ln>
        </p:spPr>
      </p:pic>
      <p:pic>
        <p:nvPicPr>
          <p:cNvPr id="397" name="Google Shape;397;p13"/>
          <p:cNvPicPr preferRelativeResize="0"/>
          <p:nvPr/>
        </p:nvPicPr>
        <p:blipFill rotWithShape="1">
          <a:blip r:embed="rId4">
            <a:alphaModFix/>
          </a:blip>
          <a:srcRect b="0" l="0" r="0" t="0"/>
          <a:stretch/>
        </p:blipFill>
        <p:spPr>
          <a:xfrm>
            <a:off x="5064969" y="1511402"/>
            <a:ext cx="1685925" cy="1990725"/>
          </a:xfrm>
          <a:prstGeom prst="rect">
            <a:avLst/>
          </a:prstGeom>
          <a:noFill/>
          <a:ln>
            <a:noFill/>
          </a:ln>
        </p:spPr>
      </p:pic>
      <p:sp>
        <p:nvSpPr>
          <p:cNvPr id="398" name="Google Shape;398;p13"/>
          <p:cNvSpPr txBox="1"/>
          <p:nvPr/>
        </p:nvSpPr>
        <p:spPr>
          <a:xfrm>
            <a:off x="1041934" y="3564466"/>
            <a:ext cx="3113786"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Barlow Light"/>
                <a:ea typeface="Barlow Light"/>
                <a:cs typeface="Barlow Light"/>
                <a:sym typeface="Barlow Light"/>
              </a:rPr>
              <a:t>Un TableLayout permite distribuir sus elementos hijos de forma tabular, definiendo las filas y columnas necesarias, y la posición de cada componente dentro de la tabla.</a:t>
            </a:r>
            <a:endParaRPr/>
          </a:p>
        </p:txBody>
      </p:sp>
      <p:sp>
        <p:nvSpPr>
          <p:cNvPr id="399" name="Google Shape;399;p13"/>
          <p:cNvSpPr txBox="1"/>
          <p:nvPr/>
        </p:nvSpPr>
        <p:spPr>
          <a:xfrm>
            <a:off x="4356568" y="3615265"/>
            <a:ext cx="3113786"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Barlow Light"/>
                <a:ea typeface="Barlow Light"/>
                <a:cs typeface="Barlow Light"/>
                <a:sym typeface="Barlow Light"/>
              </a:rPr>
              <a:t>Este layout permite especificar la posición de cada elemento de forma relativa a su elemento padre o a cualquier otro elemento incluido en el propio layout.</a:t>
            </a:r>
            <a:endParaRPr/>
          </a:p>
        </p:txBody>
      </p:sp>
      <p:sp>
        <p:nvSpPr>
          <p:cNvPr id="400" name="Google Shape;400;p1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4"/>
          <p:cNvSpPr txBox="1"/>
          <p:nvPr>
            <p:ph type="title"/>
          </p:nvPr>
        </p:nvSpPr>
        <p:spPr>
          <a:xfrm>
            <a:off x="315034" y="0"/>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Layouts propiedades</a:t>
            </a:r>
            <a:endParaRPr/>
          </a:p>
        </p:txBody>
      </p:sp>
      <p:sp>
        <p:nvSpPr>
          <p:cNvPr id="406" name="Google Shape;406;p14"/>
          <p:cNvSpPr txBox="1"/>
          <p:nvPr>
            <p:ph idx="4294967295" type="body"/>
          </p:nvPr>
        </p:nvSpPr>
        <p:spPr>
          <a:xfrm>
            <a:off x="146304" y="1133856"/>
            <a:ext cx="4040188" cy="54927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000000"/>
              </a:buClr>
              <a:buSzPts val="2400"/>
              <a:buChar char="▹"/>
            </a:pPr>
            <a:r>
              <a:rPr lang="en-US" sz="1600"/>
              <a:t>Posición relativa a otro control:</a:t>
            </a:r>
            <a:endParaRPr/>
          </a:p>
        </p:txBody>
      </p:sp>
      <p:sp>
        <p:nvSpPr>
          <p:cNvPr id="407" name="Google Shape;407;p14"/>
          <p:cNvSpPr txBox="1"/>
          <p:nvPr>
            <p:ph idx="4294967295" type="body"/>
          </p:nvPr>
        </p:nvSpPr>
        <p:spPr>
          <a:xfrm>
            <a:off x="3848164" y="1143000"/>
            <a:ext cx="3495145" cy="54927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000000"/>
              </a:buClr>
              <a:buSzPts val="2400"/>
              <a:buChar char="▹"/>
            </a:pPr>
            <a:r>
              <a:rPr lang="en-US" sz="1600"/>
              <a:t>Posición relativa al layout padre:</a:t>
            </a:r>
            <a:endParaRPr/>
          </a:p>
        </p:txBody>
      </p:sp>
      <p:sp>
        <p:nvSpPr>
          <p:cNvPr id="408" name="Google Shape;408;p14"/>
          <p:cNvSpPr txBox="1"/>
          <p:nvPr/>
        </p:nvSpPr>
        <p:spPr>
          <a:xfrm>
            <a:off x="912114" y="1692275"/>
            <a:ext cx="3030141" cy="1708160"/>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Android:layout_above</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Android:layout_below</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Android:layout_toLeftOf</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Android:layout_toRightOf</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Android:layout_alignLeft</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Android:layout_alignRight</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Android:layout_alignTop</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Android:layout_alignBottom</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Android:layout_alignBaseline</a:t>
            </a:r>
            <a:endParaRPr b="0" i="0" sz="1050" u="none" cap="none" strike="noStrike">
              <a:solidFill>
                <a:srgbClr val="000000"/>
              </a:solidFill>
              <a:latin typeface="Barlow Light"/>
              <a:ea typeface="Barlow Light"/>
              <a:cs typeface="Barlow Light"/>
              <a:sym typeface="Barlow Light"/>
            </a:endParaRPr>
          </a:p>
          <a:p>
            <a:pPr indent="-147638" lvl="0" marL="214313" marR="0" rtl="0" algn="just">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Barlow Light"/>
              <a:ea typeface="Barlow Light"/>
              <a:cs typeface="Barlow Light"/>
              <a:sym typeface="Barlow Light"/>
            </a:endParaRPr>
          </a:p>
        </p:txBody>
      </p:sp>
      <p:sp>
        <p:nvSpPr>
          <p:cNvPr id="409" name="Google Shape;409;p14"/>
          <p:cNvSpPr txBox="1"/>
          <p:nvPr/>
        </p:nvSpPr>
        <p:spPr>
          <a:xfrm>
            <a:off x="4626770" y="1826260"/>
            <a:ext cx="3031331" cy="1223412"/>
          </a:xfrm>
          <a:prstGeom prst="rect">
            <a:avLst/>
          </a:prstGeom>
          <a:noFill/>
          <a:ln>
            <a:noFill/>
          </a:ln>
        </p:spPr>
        <p:txBody>
          <a:bodyPr anchorCtr="0" anchor="t" bIns="45700" lIns="91425" spcFirstLastPara="1" rIns="91425" wrap="square" tIns="45700">
            <a:spAutoFit/>
          </a:bodyPr>
          <a:lstStyle/>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Android:layout_alignParentLeft</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Android:layout_alignParentRight</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android:layout_alignParentTop.</a:t>
            </a:r>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android:layout_alignParentBotto</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android:layout_centerHorizontal.</a:t>
            </a:r>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android:layout_centerVertical</a:t>
            </a:r>
            <a:endParaRPr b="0" i="0" sz="1050" u="none" cap="none" strike="noStrike">
              <a:solidFill>
                <a:srgbClr val="000000"/>
              </a:solidFill>
              <a:latin typeface="Barlow Light"/>
              <a:ea typeface="Barlow Light"/>
              <a:cs typeface="Barlow Light"/>
              <a:sym typeface="Barlow Light"/>
            </a:endParaRPr>
          </a:p>
          <a:p>
            <a:pPr indent="-214313" lvl="0" marL="214313"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Barlow Light"/>
                <a:ea typeface="Barlow Light"/>
                <a:cs typeface="Barlow Light"/>
                <a:sym typeface="Barlow Light"/>
              </a:rPr>
              <a:t>android:layout_centerInParent.</a:t>
            </a:r>
            <a:endParaRPr b="0" i="0" sz="1050" u="none" cap="none" strike="noStrike">
              <a:solidFill>
                <a:srgbClr val="000000"/>
              </a:solidFill>
              <a:latin typeface="Barlow Light"/>
              <a:ea typeface="Barlow Light"/>
              <a:cs typeface="Barlow Light"/>
              <a:sym typeface="Barlow Light"/>
            </a:endParaRPr>
          </a:p>
        </p:txBody>
      </p:sp>
      <p:sp>
        <p:nvSpPr>
          <p:cNvPr id="410" name="Google Shape;410;p1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5"/>
          <p:cNvSpPr txBox="1"/>
          <p:nvPr>
            <p:ph type="title"/>
          </p:nvPr>
        </p:nvSpPr>
        <p:spPr>
          <a:xfrm>
            <a:off x="457200" y="158275"/>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Layouts propiedades</a:t>
            </a:r>
            <a:endParaRPr/>
          </a:p>
        </p:txBody>
      </p:sp>
      <p:sp>
        <p:nvSpPr>
          <p:cNvPr id="416" name="Google Shape;416;p15"/>
          <p:cNvSpPr txBox="1"/>
          <p:nvPr>
            <p:ph idx="4294967295" type="body"/>
          </p:nvPr>
        </p:nvSpPr>
        <p:spPr>
          <a:xfrm>
            <a:off x="185355" y="1115568"/>
            <a:ext cx="4040188" cy="54927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000000"/>
              </a:buClr>
              <a:buSzPts val="2400"/>
              <a:buChar char="▹"/>
            </a:pPr>
            <a:r>
              <a:rPr lang="en-US"/>
              <a:t>Opciones de margen</a:t>
            </a:r>
            <a:endParaRPr/>
          </a:p>
        </p:txBody>
      </p:sp>
      <p:sp>
        <p:nvSpPr>
          <p:cNvPr id="417" name="Google Shape;417;p15"/>
          <p:cNvSpPr txBox="1"/>
          <p:nvPr>
            <p:ph idx="4294967295" type="body"/>
          </p:nvPr>
        </p:nvSpPr>
        <p:spPr>
          <a:xfrm>
            <a:off x="185355" y="1854200"/>
            <a:ext cx="4041775" cy="2863850"/>
          </a:xfrm>
          <a:prstGeom prst="rect">
            <a:avLst/>
          </a:prstGeom>
          <a:noFill/>
          <a:ln>
            <a:noFill/>
          </a:ln>
        </p:spPr>
        <p:txBody>
          <a:bodyPr anchorCtr="0" anchor="t" bIns="91425" lIns="91425" spcFirstLastPara="1" rIns="91425" wrap="square" tIns="91425">
            <a:normAutofit/>
          </a:bodyPr>
          <a:lstStyle/>
          <a:p>
            <a:pPr indent="-381000" lvl="0" marL="457200" rtl="0" algn="l">
              <a:lnSpc>
                <a:spcPct val="100000"/>
              </a:lnSpc>
              <a:spcBef>
                <a:spcPts val="600"/>
              </a:spcBef>
              <a:spcAft>
                <a:spcPts val="0"/>
              </a:spcAft>
              <a:buClr>
                <a:srgbClr val="000000"/>
              </a:buClr>
              <a:buSzPts val="2400"/>
              <a:buChar char="▹"/>
            </a:pPr>
            <a:r>
              <a:rPr lang="en-US" sz="1500"/>
              <a:t>android:layout_margin.</a:t>
            </a:r>
            <a:endParaRPr/>
          </a:p>
          <a:p>
            <a:pPr indent="-381000" lvl="0" marL="457200" rtl="0" algn="l">
              <a:lnSpc>
                <a:spcPct val="100000"/>
              </a:lnSpc>
              <a:spcBef>
                <a:spcPts val="600"/>
              </a:spcBef>
              <a:spcAft>
                <a:spcPts val="0"/>
              </a:spcAft>
              <a:buClr>
                <a:srgbClr val="000000"/>
              </a:buClr>
              <a:buSzPts val="2400"/>
              <a:buChar char="▹"/>
            </a:pPr>
            <a:r>
              <a:rPr lang="en-US" sz="1500"/>
              <a:t>android:layout_marginBottom.</a:t>
            </a:r>
            <a:endParaRPr/>
          </a:p>
          <a:p>
            <a:pPr indent="-381000" lvl="0" marL="457200" rtl="0" algn="l">
              <a:lnSpc>
                <a:spcPct val="100000"/>
              </a:lnSpc>
              <a:spcBef>
                <a:spcPts val="600"/>
              </a:spcBef>
              <a:spcAft>
                <a:spcPts val="0"/>
              </a:spcAft>
              <a:buClr>
                <a:srgbClr val="000000"/>
              </a:buClr>
              <a:buSzPts val="2400"/>
              <a:buChar char="▹"/>
            </a:pPr>
            <a:r>
              <a:rPr lang="en-US" sz="1500"/>
              <a:t>android:layout_marginTop</a:t>
            </a:r>
            <a:endParaRPr sz="1500"/>
          </a:p>
          <a:p>
            <a:pPr indent="-381000" lvl="0" marL="457200" rtl="0" algn="l">
              <a:lnSpc>
                <a:spcPct val="100000"/>
              </a:lnSpc>
              <a:spcBef>
                <a:spcPts val="600"/>
              </a:spcBef>
              <a:spcAft>
                <a:spcPts val="0"/>
              </a:spcAft>
              <a:buClr>
                <a:srgbClr val="000000"/>
              </a:buClr>
              <a:buSzPts val="2400"/>
              <a:buChar char="▹"/>
            </a:pPr>
            <a:r>
              <a:rPr lang="en-US" sz="1500"/>
              <a:t>android:layout_marginLeft.</a:t>
            </a:r>
            <a:endParaRPr/>
          </a:p>
          <a:p>
            <a:pPr indent="-381000" lvl="0" marL="457200" rtl="0" algn="l">
              <a:lnSpc>
                <a:spcPct val="100000"/>
              </a:lnSpc>
              <a:spcBef>
                <a:spcPts val="600"/>
              </a:spcBef>
              <a:spcAft>
                <a:spcPts val="0"/>
              </a:spcAft>
              <a:buClr>
                <a:srgbClr val="000000"/>
              </a:buClr>
              <a:buSzPts val="2400"/>
              <a:buChar char="▹"/>
            </a:pPr>
            <a:r>
              <a:rPr lang="en-US" sz="1500"/>
              <a:t>android:layout_marginRight.</a:t>
            </a:r>
            <a:endParaRPr sz="1500"/>
          </a:p>
        </p:txBody>
      </p:sp>
      <p:sp>
        <p:nvSpPr>
          <p:cNvPr id="418" name="Google Shape;418;p15"/>
          <p:cNvSpPr txBox="1"/>
          <p:nvPr>
            <p:ph idx="4294967295" type="body"/>
          </p:nvPr>
        </p:nvSpPr>
        <p:spPr>
          <a:xfrm>
            <a:off x="3952810" y="996695"/>
            <a:ext cx="4041775" cy="106070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000000"/>
              </a:buClr>
              <a:buSzPts val="2400"/>
              <a:buChar char="▹"/>
            </a:pPr>
            <a:r>
              <a:rPr lang="en-US"/>
              <a:t>Opciones de espaciado o padding</a:t>
            </a:r>
            <a:endParaRPr/>
          </a:p>
        </p:txBody>
      </p:sp>
      <p:sp>
        <p:nvSpPr>
          <p:cNvPr id="419" name="Google Shape;419;p15"/>
          <p:cNvSpPr txBox="1"/>
          <p:nvPr>
            <p:ph idx="4294967295" type="body"/>
          </p:nvPr>
        </p:nvSpPr>
        <p:spPr>
          <a:xfrm>
            <a:off x="3955985" y="1854200"/>
            <a:ext cx="4038600" cy="2865438"/>
          </a:xfrm>
          <a:prstGeom prst="rect">
            <a:avLst/>
          </a:prstGeom>
          <a:noFill/>
          <a:ln>
            <a:noFill/>
          </a:ln>
        </p:spPr>
        <p:txBody>
          <a:bodyPr anchorCtr="0" anchor="t" bIns="91425" lIns="91425" spcFirstLastPara="1" rIns="91425" wrap="square" tIns="91425">
            <a:normAutofit/>
          </a:bodyPr>
          <a:lstStyle/>
          <a:p>
            <a:pPr indent="-381000" lvl="0" marL="457200" rtl="0" algn="l">
              <a:lnSpc>
                <a:spcPct val="100000"/>
              </a:lnSpc>
              <a:spcBef>
                <a:spcPts val="600"/>
              </a:spcBef>
              <a:spcAft>
                <a:spcPts val="0"/>
              </a:spcAft>
              <a:buClr>
                <a:srgbClr val="000000"/>
              </a:buClr>
              <a:buSzPts val="2400"/>
              <a:buChar char="▹"/>
            </a:pPr>
            <a:r>
              <a:rPr lang="en-US" sz="1500"/>
              <a:t>android:padding.</a:t>
            </a:r>
            <a:endParaRPr/>
          </a:p>
          <a:p>
            <a:pPr indent="-381000" lvl="0" marL="457200" rtl="0" algn="l">
              <a:lnSpc>
                <a:spcPct val="100000"/>
              </a:lnSpc>
              <a:spcBef>
                <a:spcPts val="600"/>
              </a:spcBef>
              <a:spcAft>
                <a:spcPts val="0"/>
              </a:spcAft>
              <a:buClr>
                <a:srgbClr val="000000"/>
              </a:buClr>
              <a:buSzPts val="2400"/>
              <a:buChar char="▹"/>
            </a:pPr>
            <a:r>
              <a:rPr lang="en-US" sz="1500"/>
              <a:t>android:paddingBottom.</a:t>
            </a:r>
            <a:endParaRPr/>
          </a:p>
          <a:p>
            <a:pPr indent="-381000" lvl="0" marL="457200" rtl="0" algn="l">
              <a:lnSpc>
                <a:spcPct val="100000"/>
              </a:lnSpc>
              <a:spcBef>
                <a:spcPts val="600"/>
              </a:spcBef>
              <a:spcAft>
                <a:spcPts val="0"/>
              </a:spcAft>
              <a:buClr>
                <a:srgbClr val="000000"/>
              </a:buClr>
              <a:buSzPts val="2400"/>
              <a:buChar char="▹"/>
            </a:pPr>
            <a:r>
              <a:rPr lang="en-US" sz="1500"/>
              <a:t>android:paddingTop.</a:t>
            </a:r>
            <a:endParaRPr/>
          </a:p>
          <a:p>
            <a:pPr indent="-381000" lvl="0" marL="457200" rtl="0" algn="l">
              <a:lnSpc>
                <a:spcPct val="100000"/>
              </a:lnSpc>
              <a:spcBef>
                <a:spcPts val="600"/>
              </a:spcBef>
              <a:spcAft>
                <a:spcPts val="0"/>
              </a:spcAft>
              <a:buClr>
                <a:srgbClr val="000000"/>
              </a:buClr>
              <a:buSzPts val="2400"/>
              <a:buChar char="▹"/>
            </a:pPr>
            <a:r>
              <a:rPr lang="en-US" sz="1500"/>
              <a:t>android:paddingLeft.</a:t>
            </a:r>
            <a:endParaRPr/>
          </a:p>
          <a:p>
            <a:pPr indent="-381000" lvl="0" marL="457200" rtl="0" algn="l">
              <a:lnSpc>
                <a:spcPct val="100000"/>
              </a:lnSpc>
              <a:spcBef>
                <a:spcPts val="600"/>
              </a:spcBef>
              <a:spcAft>
                <a:spcPts val="0"/>
              </a:spcAft>
              <a:buClr>
                <a:srgbClr val="000000"/>
              </a:buClr>
              <a:buSzPts val="2400"/>
              <a:buChar char="▹"/>
            </a:pPr>
            <a:r>
              <a:rPr lang="en-US" sz="1500"/>
              <a:t>android:paddingRight.</a:t>
            </a:r>
            <a:endParaRPr/>
          </a:p>
          <a:p>
            <a:pPr indent="-228600" lvl="0" marL="457200" rtl="0" algn="l">
              <a:lnSpc>
                <a:spcPct val="100000"/>
              </a:lnSpc>
              <a:spcBef>
                <a:spcPts val="600"/>
              </a:spcBef>
              <a:spcAft>
                <a:spcPts val="0"/>
              </a:spcAft>
              <a:buClr>
                <a:srgbClr val="000000"/>
              </a:buClr>
              <a:buSzPts val="2400"/>
              <a:buNone/>
            </a:pPr>
            <a:r>
              <a:t/>
            </a:r>
            <a:endParaRPr sz="1500"/>
          </a:p>
        </p:txBody>
      </p:sp>
      <p:sp>
        <p:nvSpPr>
          <p:cNvPr id="420" name="Google Shape;420;p1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6"/>
          <p:cNvSpPr txBox="1"/>
          <p:nvPr>
            <p:ph type="title"/>
          </p:nvPr>
        </p:nvSpPr>
        <p:spPr>
          <a:xfrm>
            <a:off x="457200" y="367519"/>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Interfaz de usuario: Controles básicos</a:t>
            </a:r>
            <a:endParaRPr/>
          </a:p>
        </p:txBody>
      </p:sp>
      <p:sp>
        <p:nvSpPr>
          <p:cNvPr id="426" name="Google Shape;426;p16"/>
          <p:cNvSpPr txBox="1"/>
          <p:nvPr>
            <p:ph idx="4294967295" type="body"/>
          </p:nvPr>
        </p:nvSpPr>
        <p:spPr>
          <a:xfrm>
            <a:off x="361101" y="1211399"/>
            <a:ext cx="7526594" cy="2585175"/>
          </a:xfrm>
          <a:prstGeom prst="rect">
            <a:avLst/>
          </a:prstGeom>
          <a:noFill/>
          <a:ln>
            <a:noFill/>
          </a:ln>
        </p:spPr>
        <p:txBody>
          <a:bodyPr anchorCtr="0" anchor="t" bIns="91425" lIns="91425" spcFirstLastPara="1" rIns="91425" wrap="square" tIns="91425">
            <a:noAutofit/>
          </a:bodyPr>
          <a:lstStyle/>
          <a:p>
            <a:pPr indent="-381000" lvl="0" marL="457200" rtl="0" algn="just">
              <a:lnSpc>
                <a:spcPct val="100000"/>
              </a:lnSpc>
              <a:spcBef>
                <a:spcPts val="600"/>
              </a:spcBef>
              <a:spcAft>
                <a:spcPts val="0"/>
              </a:spcAft>
              <a:buClr>
                <a:srgbClr val="000000"/>
              </a:buClr>
              <a:buSzPts val="2400"/>
              <a:buChar char="▹"/>
            </a:pPr>
            <a:r>
              <a:rPr lang="en-US" sz="2000"/>
              <a:t>El SDK de Android nos proporciona tres tipos de botones:</a:t>
            </a:r>
            <a:endParaRPr/>
          </a:p>
          <a:p>
            <a:pPr indent="-381000" lvl="1" marL="914400" rtl="0" algn="just">
              <a:lnSpc>
                <a:spcPct val="100000"/>
              </a:lnSpc>
              <a:spcBef>
                <a:spcPts val="0"/>
              </a:spcBef>
              <a:spcAft>
                <a:spcPts val="0"/>
              </a:spcAft>
              <a:buClr>
                <a:srgbClr val="000000"/>
              </a:buClr>
              <a:buSzPts val="2400"/>
              <a:buChar char="￭"/>
            </a:pPr>
            <a:r>
              <a:rPr lang="en-US" sz="2000"/>
              <a:t>El clásico (Button)</a:t>
            </a:r>
            <a:endParaRPr/>
          </a:p>
          <a:p>
            <a:pPr indent="-381000" lvl="1" marL="914400" rtl="0" algn="just">
              <a:lnSpc>
                <a:spcPct val="100000"/>
              </a:lnSpc>
              <a:spcBef>
                <a:spcPts val="0"/>
              </a:spcBef>
              <a:spcAft>
                <a:spcPts val="0"/>
              </a:spcAft>
              <a:buClr>
                <a:srgbClr val="000000"/>
              </a:buClr>
              <a:buSzPts val="2400"/>
              <a:buChar char="￭"/>
            </a:pPr>
            <a:r>
              <a:rPr lang="en-US" sz="2000"/>
              <a:t>El de tipo on/off (ToggleButton)</a:t>
            </a:r>
            <a:endParaRPr/>
          </a:p>
          <a:p>
            <a:pPr indent="-381000" lvl="1" marL="914400" rtl="0" algn="just">
              <a:lnSpc>
                <a:spcPct val="100000"/>
              </a:lnSpc>
              <a:spcBef>
                <a:spcPts val="0"/>
              </a:spcBef>
              <a:spcAft>
                <a:spcPts val="0"/>
              </a:spcAft>
              <a:buClr>
                <a:srgbClr val="000000"/>
              </a:buClr>
              <a:buSzPts val="2400"/>
              <a:buChar char="￭"/>
            </a:pPr>
            <a:r>
              <a:rPr lang="en-US" sz="2000"/>
              <a:t>El que puede contener una imagen (Imagebutton)</a:t>
            </a:r>
            <a:endParaRPr/>
          </a:p>
        </p:txBody>
      </p:sp>
      <p:pic>
        <p:nvPicPr>
          <p:cNvPr id="427" name="Google Shape;427;p16"/>
          <p:cNvPicPr preferRelativeResize="0"/>
          <p:nvPr/>
        </p:nvPicPr>
        <p:blipFill rotWithShape="1">
          <a:blip r:embed="rId3">
            <a:alphaModFix/>
          </a:blip>
          <a:srcRect b="0" l="0" r="0" t="0"/>
          <a:stretch/>
        </p:blipFill>
        <p:spPr>
          <a:xfrm>
            <a:off x="4203002" y="3729763"/>
            <a:ext cx="2173986" cy="675413"/>
          </a:xfrm>
          <a:prstGeom prst="rect">
            <a:avLst/>
          </a:prstGeom>
          <a:noFill/>
          <a:ln>
            <a:noFill/>
          </a:ln>
        </p:spPr>
      </p:pic>
      <p:sp>
        <p:nvSpPr>
          <p:cNvPr id="428" name="Google Shape;428;p1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2"/>
          <p:cNvSpPr txBox="1"/>
          <p:nvPr>
            <p:ph type="title"/>
          </p:nvPr>
        </p:nvSpPr>
        <p:spPr>
          <a:xfrm>
            <a:off x="320154" y="177448"/>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Menús en Android</a:t>
            </a:r>
            <a:endParaRPr b="1">
              <a:solidFill>
                <a:srgbClr val="002060"/>
              </a:solidFill>
            </a:endParaRPr>
          </a:p>
        </p:txBody>
      </p:sp>
      <p:sp>
        <p:nvSpPr>
          <p:cNvPr id="434" name="Google Shape;434;p82"/>
          <p:cNvSpPr txBox="1"/>
          <p:nvPr/>
        </p:nvSpPr>
        <p:spPr>
          <a:xfrm>
            <a:off x="320154" y="1038798"/>
            <a:ext cx="7031622" cy="14465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rgbClr val="000000"/>
                </a:solidFill>
                <a:latin typeface="Barlow Light"/>
                <a:ea typeface="Barlow Light"/>
                <a:cs typeface="Barlow Light"/>
                <a:sym typeface="Barlow Light"/>
              </a:rPr>
              <a:t>En Android podemos encontrar 3 tipos diferentes de menús: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Barlow Light"/>
              <a:ea typeface="Barlow Light"/>
              <a:cs typeface="Barlow Light"/>
              <a:sym typeface="Barlow Light"/>
            </a:endParaRPr>
          </a:p>
          <a:p>
            <a:pPr indent="-69850" lvl="1"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Barlow Light"/>
                <a:ea typeface="Barlow Light"/>
                <a:cs typeface="Barlow Light"/>
                <a:sym typeface="Barlow Light"/>
              </a:rPr>
              <a:t>   Menús Principales</a:t>
            </a:r>
            <a:r>
              <a:rPr b="0" i="0" lang="en-US" sz="1100" u="none" cap="none" strike="noStrike">
                <a:solidFill>
                  <a:srgbClr val="000000"/>
                </a:solidFill>
                <a:latin typeface="Barlow Light"/>
                <a:ea typeface="Barlow Light"/>
                <a:cs typeface="Barlow Light"/>
                <a:sym typeface="Barlow Light"/>
              </a:rPr>
              <a:t>. Los más habituales, aparecen en la zona inferior de la pantalla al pulsar el botón ‘menu’ del teléfono.</a:t>
            </a:r>
            <a:endParaRPr/>
          </a:p>
          <a:p>
            <a:pPr indent="-69850" lvl="1"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Barlow Light"/>
                <a:ea typeface="Barlow Light"/>
                <a:cs typeface="Barlow Light"/>
                <a:sym typeface="Barlow Light"/>
              </a:rPr>
              <a:t>   Submenús</a:t>
            </a:r>
            <a:r>
              <a:rPr b="0" i="0" lang="en-US" sz="1100" u="none" cap="none" strike="noStrike">
                <a:solidFill>
                  <a:srgbClr val="000000"/>
                </a:solidFill>
                <a:latin typeface="Barlow Light"/>
                <a:ea typeface="Barlow Light"/>
                <a:cs typeface="Barlow Light"/>
                <a:sym typeface="Barlow Light"/>
              </a:rPr>
              <a:t>. Son menús secundarios que se pueden mostrar al pulsar sobre una opción de un menú principal.</a:t>
            </a:r>
            <a:endParaRPr/>
          </a:p>
          <a:p>
            <a:pPr indent="-69850" lvl="1"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Barlow Light"/>
                <a:ea typeface="Barlow Light"/>
                <a:cs typeface="Barlow Light"/>
                <a:sym typeface="Barlow Light"/>
              </a:rPr>
              <a:t>   Menús Contextuales</a:t>
            </a:r>
            <a:r>
              <a:rPr b="0" i="0" lang="en-US" sz="1100" u="none" cap="none" strike="noStrike">
                <a:solidFill>
                  <a:srgbClr val="000000"/>
                </a:solidFill>
                <a:latin typeface="Barlow Light"/>
                <a:ea typeface="Barlow Light"/>
                <a:cs typeface="Barlow Light"/>
                <a:sym typeface="Barlow Light"/>
              </a:rPr>
              <a:t>. Útiles en muchas ocasiones, aparecen al realizar una pulsación larga sobre algún elemento de la pantalla.</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Barlow Light"/>
              <a:ea typeface="Barlow Light"/>
              <a:cs typeface="Barlow Light"/>
              <a:sym typeface="Barlow Light"/>
            </a:endParaRPr>
          </a:p>
        </p:txBody>
      </p:sp>
      <p:pic>
        <p:nvPicPr>
          <p:cNvPr descr="android-menus1" id="435" name="Google Shape;435;p82"/>
          <p:cNvPicPr preferRelativeResize="0"/>
          <p:nvPr/>
        </p:nvPicPr>
        <p:blipFill rotWithShape="1">
          <a:blip r:embed="rId3">
            <a:alphaModFix/>
          </a:blip>
          <a:srcRect b="0" l="0" r="0" t="0"/>
          <a:stretch/>
        </p:blipFill>
        <p:spPr>
          <a:xfrm>
            <a:off x="1152141" y="2485348"/>
            <a:ext cx="1428750" cy="2143125"/>
          </a:xfrm>
          <a:prstGeom prst="rect">
            <a:avLst/>
          </a:prstGeom>
          <a:noFill/>
          <a:ln>
            <a:noFill/>
          </a:ln>
        </p:spPr>
      </p:pic>
      <p:pic>
        <p:nvPicPr>
          <p:cNvPr descr="android-context-menu" id="436" name="Google Shape;436;p82"/>
          <p:cNvPicPr preferRelativeResize="0"/>
          <p:nvPr/>
        </p:nvPicPr>
        <p:blipFill rotWithShape="1">
          <a:blip r:embed="rId4">
            <a:alphaModFix/>
          </a:blip>
          <a:srcRect b="0" l="0" r="0" t="0"/>
          <a:stretch/>
        </p:blipFill>
        <p:spPr>
          <a:xfrm>
            <a:off x="5609603" y="2485348"/>
            <a:ext cx="1659877" cy="1945169"/>
          </a:xfrm>
          <a:prstGeom prst="rect">
            <a:avLst/>
          </a:prstGeom>
          <a:noFill/>
          <a:ln>
            <a:noFill/>
          </a:ln>
        </p:spPr>
      </p:pic>
      <p:pic>
        <p:nvPicPr>
          <p:cNvPr descr="android-submenus1" id="437" name="Google Shape;437;p82"/>
          <p:cNvPicPr preferRelativeResize="0"/>
          <p:nvPr/>
        </p:nvPicPr>
        <p:blipFill rotWithShape="1">
          <a:blip r:embed="rId5">
            <a:alphaModFix/>
          </a:blip>
          <a:srcRect b="0" l="0" r="0" t="0"/>
          <a:stretch/>
        </p:blipFill>
        <p:spPr>
          <a:xfrm>
            <a:off x="3412877" y="2485348"/>
            <a:ext cx="1428750" cy="2143125"/>
          </a:xfrm>
          <a:prstGeom prst="rect">
            <a:avLst/>
          </a:prstGeom>
          <a:noFill/>
          <a:ln>
            <a:noFill/>
          </a:ln>
        </p:spPr>
      </p:pic>
      <p:sp>
        <p:nvSpPr>
          <p:cNvPr id="438" name="Google Shape;438;p8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3"/>
          <p:cNvSpPr txBox="1"/>
          <p:nvPr>
            <p:ph type="title"/>
          </p:nvPr>
        </p:nvSpPr>
        <p:spPr>
          <a:xfrm>
            <a:off x="265176" y="127849"/>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Widgets</a:t>
            </a:r>
            <a:endParaRPr b="1">
              <a:solidFill>
                <a:srgbClr val="002060"/>
              </a:solidFill>
            </a:endParaRPr>
          </a:p>
        </p:txBody>
      </p:sp>
      <p:sp>
        <p:nvSpPr>
          <p:cNvPr id="444" name="Google Shape;444;p83"/>
          <p:cNvSpPr txBox="1"/>
          <p:nvPr/>
        </p:nvSpPr>
        <p:spPr>
          <a:xfrm>
            <a:off x="265176" y="879080"/>
            <a:ext cx="7765641"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Los pasos principales para la creación de un widget Android son los siguientes:</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257175" lvl="0" marL="257175"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Barlow Light"/>
                <a:ea typeface="Barlow Light"/>
                <a:cs typeface="Barlow Light"/>
                <a:sym typeface="Barlow Light"/>
              </a:rPr>
              <a:t>Definición de su interfaz gráfica (</a:t>
            </a:r>
            <a:r>
              <a:rPr b="0" i="1" lang="en-US" sz="1400" u="none" cap="none" strike="noStrike">
                <a:solidFill>
                  <a:srgbClr val="000000"/>
                </a:solidFill>
                <a:latin typeface="Barlow Light"/>
                <a:ea typeface="Barlow Light"/>
                <a:cs typeface="Barlow Light"/>
                <a:sym typeface="Barlow Light"/>
              </a:rPr>
              <a:t>layout</a:t>
            </a:r>
            <a:r>
              <a:rPr b="0" i="0" lang="en-US" sz="1400" u="none" cap="none" strike="noStrike">
                <a:solidFill>
                  <a:srgbClr val="000000"/>
                </a:solidFill>
                <a:latin typeface="Barlow Light"/>
                <a:ea typeface="Barlow Light"/>
                <a:cs typeface="Barlow Light"/>
                <a:sym typeface="Barlow Light"/>
              </a:rPr>
              <a:t>).</a:t>
            </a:r>
            <a:endParaRPr/>
          </a:p>
          <a:p>
            <a:pPr indent="-257175" lvl="0" marL="257175"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Barlow Light"/>
                <a:ea typeface="Barlow Light"/>
                <a:cs typeface="Barlow Light"/>
                <a:sym typeface="Barlow Light"/>
              </a:rPr>
              <a:t>Configuración XML del widget (AppWidgetProviderInfo).</a:t>
            </a:r>
            <a:endParaRPr/>
          </a:p>
          <a:p>
            <a:pPr indent="-257175" lvl="0" marL="257175"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Barlow Light"/>
                <a:ea typeface="Barlow Light"/>
                <a:cs typeface="Barlow Light"/>
                <a:sym typeface="Barlow Light"/>
              </a:rPr>
              <a:t>Implementación de la funcionalidad del widget (AppWidgetProvider), especialmente su evento de actualización.</a:t>
            </a:r>
            <a:endParaRPr/>
          </a:p>
          <a:p>
            <a:pPr indent="-257175" lvl="0" marL="257175"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Barlow Light"/>
                <a:ea typeface="Barlow Light"/>
                <a:cs typeface="Barlow Light"/>
                <a:sym typeface="Barlow Light"/>
              </a:rPr>
              <a:t>Declaración del widget en el </a:t>
            </a:r>
            <a:r>
              <a:rPr b="0" i="1" lang="en-US" sz="1400" u="none" cap="none" strike="noStrike">
                <a:solidFill>
                  <a:srgbClr val="000000"/>
                </a:solidFill>
                <a:latin typeface="Barlow Light"/>
                <a:ea typeface="Barlow Light"/>
                <a:cs typeface="Barlow Light"/>
                <a:sym typeface="Barlow Light"/>
              </a:rPr>
              <a:t>Android Manifest</a:t>
            </a:r>
            <a:r>
              <a:rPr b="0" i="0" lang="en-US" sz="1400" u="none" cap="none" strike="noStrike">
                <a:solidFill>
                  <a:srgbClr val="000000"/>
                </a:solidFill>
                <a:latin typeface="Barlow Light"/>
                <a:ea typeface="Barlow Light"/>
                <a:cs typeface="Barlow Light"/>
                <a:sym typeface="Barlow Light"/>
              </a:rPr>
              <a:t> de la aplicación.</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p:txBody>
      </p:sp>
      <p:sp>
        <p:nvSpPr>
          <p:cNvPr id="445" name="Google Shape;445;p83"/>
          <p:cNvSpPr txBox="1"/>
          <p:nvPr/>
        </p:nvSpPr>
        <p:spPr>
          <a:xfrm>
            <a:off x="265176" y="2710334"/>
            <a:ext cx="7765641"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El layout de los widgets de Android está basado en un tipo especial de componentes llamados </a:t>
            </a:r>
            <a:r>
              <a:rPr b="1" i="0" lang="en-US" sz="1400" u="none" cap="none" strike="noStrike">
                <a:solidFill>
                  <a:srgbClr val="000000"/>
                </a:solidFill>
                <a:latin typeface="Barlow Light"/>
                <a:ea typeface="Barlow Light"/>
                <a:cs typeface="Barlow Light"/>
                <a:sym typeface="Barlow Light"/>
              </a:rPr>
              <a:t>RemoteViews</a:t>
            </a:r>
            <a:r>
              <a:rPr b="0" i="0" lang="en-US" sz="1400" u="none" cap="none" strike="noStrike">
                <a:solidFill>
                  <a:srgbClr val="000000"/>
                </a:solidFill>
                <a:latin typeface="Barlow Light"/>
                <a:ea typeface="Barlow Light"/>
                <a:cs typeface="Barlow Light"/>
                <a:sym typeface="Barlow Light"/>
              </a:rPr>
              <a:t>, sin embargo hay unos pocos básicos que se indican acontinuación:</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Barlow Light"/>
              <a:ea typeface="Barlow Light"/>
              <a:cs typeface="Barlow Light"/>
              <a:sym typeface="Barlow Light"/>
            </a:endParaRPr>
          </a:p>
          <a:p>
            <a:pPr indent="-88900" lvl="0" marL="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 Contenedores: FrameLayout, LinearLayout, RelativeLayout y GridLayout </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88900" lvl="0" marL="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Barlow Light"/>
                <a:ea typeface="Barlow Light"/>
                <a:cs typeface="Barlow Light"/>
                <a:sym typeface="Barlow Light"/>
              </a:rPr>
              <a:t> Controles: Button, ImageButton, ImageView, TextView, ProgressBar,Chronometer, </a:t>
            </a:r>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Barlow Light"/>
                <a:ea typeface="Barlow Light"/>
                <a:cs typeface="Barlow Light"/>
                <a:sym typeface="Barlow Light"/>
              </a:rPr>
              <a:t>AnalogClock y ViewFlipper. </a:t>
            </a:r>
            <a:r>
              <a:rPr b="1" i="0" lang="en-US" sz="1400" u="none" cap="none" strike="noStrike">
                <a:solidFill>
                  <a:srgbClr val="000000"/>
                </a:solidFill>
                <a:latin typeface="Barlow Light"/>
                <a:ea typeface="Barlow Light"/>
                <a:cs typeface="Barlow Light"/>
                <a:sym typeface="Barlow Light"/>
              </a:rPr>
              <a:t>A partir de Android 3 </a:t>
            </a:r>
            <a:r>
              <a:rPr b="0" i="0" lang="en-US" sz="1400" u="none" cap="none" strike="noStrike">
                <a:solidFill>
                  <a:srgbClr val="000000"/>
                </a:solidFill>
                <a:latin typeface="Barlow Light"/>
                <a:ea typeface="Barlow Light"/>
                <a:cs typeface="Barlow Light"/>
                <a:sym typeface="Barlow Light"/>
              </a:rPr>
              <a:t>también podemos utilizar ListView, GridView, StackView y AdapterViewFlipper. </a:t>
            </a:r>
            <a:endParaRPr/>
          </a:p>
        </p:txBody>
      </p:sp>
      <p:sp>
        <p:nvSpPr>
          <p:cNvPr id="446" name="Google Shape;446;p8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p:nvPr/>
        </p:nvSpPr>
        <p:spPr>
          <a:xfrm>
            <a:off x="457199" y="1217681"/>
            <a:ext cx="7031700" cy="584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Los dos modelos más extendidos son SAX (Simple API for XML) y DOM (Document Object Model).</a:t>
            </a:r>
            <a:endParaRPr/>
          </a:p>
        </p:txBody>
      </p:sp>
      <p:sp>
        <p:nvSpPr>
          <p:cNvPr id="452" name="Google Shape;452;p49"/>
          <p:cNvSpPr txBox="1"/>
          <p:nvPr>
            <p:ph type="title"/>
          </p:nvPr>
        </p:nvSpPr>
        <p:spPr>
          <a:xfrm>
            <a:off x="457199" y="294299"/>
            <a:ext cx="5138700" cy="67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Tratamiento de XML</a:t>
            </a:r>
            <a:endParaRPr/>
          </a:p>
        </p:txBody>
      </p:sp>
      <p:sp>
        <p:nvSpPr>
          <p:cNvPr id="453" name="Google Shape;453;p49"/>
          <p:cNvSpPr/>
          <p:nvPr/>
        </p:nvSpPr>
        <p:spPr>
          <a:xfrm>
            <a:off x="457199" y="1993682"/>
            <a:ext cx="7339800" cy="2554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SAX en Android</a:t>
            </a:r>
            <a:endParaRPr b="1" i="0" sz="16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En el modelo SAX, el tratamiento de un XML se basa en un analizador (parser) que a medida que lee secuencialmente el documento XML va generando diferentes eventos con la información de cada elemento leido.</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Asi, por ejemplo, a medida que lee el XML, si encuentra el comienzo de una etiqueta &lt;title&gt; generará un evento de comienzo de etiqueta, startElement(), con su información asociada, si después de esa etiqueta encuentra un fragmento de texto generará un evento characters() con toda la información necesaria, y así sucesivamente hasta el final del documento.</a:t>
            </a:r>
            <a:endParaRPr/>
          </a:p>
        </p:txBody>
      </p:sp>
      <p:sp>
        <p:nvSpPr>
          <p:cNvPr id="454" name="Google Shape;454;p49"/>
          <p:cNvSpPr txBox="1"/>
          <p:nvPr>
            <p:ph idx="12" type="sldNum"/>
          </p:nvPr>
        </p:nvSpPr>
        <p:spPr>
          <a:xfrm>
            <a:off x="8690607" y="2208175"/>
            <a:ext cx="45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p:nvPr/>
        </p:nvSpPr>
        <p:spPr>
          <a:xfrm>
            <a:off x="1378743" y="1246298"/>
            <a:ext cx="3429000" cy="25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&lt;noticias&gt;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&lt;noticia&gt;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&lt;titulo&gt;T1&lt;/titulo&gt;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&lt;link&gt;L1&lt;/link&gt;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&lt;/noticia&gt;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&lt;noticia&gt;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&lt;titulo&gt;T2&lt;/titulo&gt;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&lt;link&gt;L2&lt;/link&gt;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&lt;/noticia&gt;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&lt;/noticias&gt;</a:t>
            </a:r>
            <a:endParaRPr b="0" i="0" sz="1600" u="none" cap="none" strike="noStrike">
              <a:solidFill>
                <a:srgbClr val="000000"/>
              </a:solidFill>
              <a:latin typeface="Barlow Light"/>
              <a:ea typeface="Barlow Light"/>
              <a:cs typeface="Barlow Light"/>
              <a:sym typeface="Barlow Light"/>
            </a:endParaRPr>
          </a:p>
        </p:txBody>
      </p:sp>
      <p:pic>
        <p:nvPicPr>
          <p:cNvPr id="460" name="Google Shape;460;p51"/>
          <p:cNvPicPr preferRelativeResize="0"/>
          <p:nvPr/>
        </p:nvPicPr>
        <p:blipFill rotWithShape="1">
          <a:blip r:embed="rId3">
            <a:alphaModFix/>
          </a:blip>
          <a:srcRect b="0" l="0" r="0" t="0"/>
          <a:stretch/>
        </p:blipFill>
        <p:spPr>
          <a:xfrm>
            <a:off x="4276289" y="1486268"/>
            <a:ext cx="2771775" cy="2314575"/>
          </a:xfrm>
          <a:prstGeom prst="rect">
            <a:avLst/>
          </a:prstGeom>
          <a:noFill/>
          <a:ln>
            <a:noFill/>
          </a:ln>
        </p:spPr>
      </p:pic>
      <p:sp>
        <p:nvSpPr>
          <p:cNvPr id="461" name="Google Shape;461;p51"/>
          <p:cNvSpPr txBox="1"/>
          <p:nvPr>
            <p:ph idx="12" type="sldNum"/>
          </p:nvPr>
        </p:nvSpPr>
        <p:spPr>
          <a:xfrm>
            <a:off x="8690607" y="2208175"/>
            <a:ext cx="45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462" name="Google Shape;462;p51"/>
          <p:cNvSpPr txBox="1"/>
          <p:nvPr>
            <p:ph type="title"/>
          </p:nvPr>
        </p:nvSpPr>
        <p:spPr>
          <a:xfrm>
            <a:off x="410011" y="176312"/>
            <a:ext cx="5138700" cy="67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Tratamiento de XML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p:nvPr/>
        </p:nvSpPr>
        <p:spPr>
          <a:xfrm>
            <a:off x="915440" y="3474820"/>
            <a:ext cx="3651075"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7" name="Google Shape;257;p2"/>
          <p:cNvSpPr/>
          <p:nvPr/>
        </p:nvSpPr>
        <p:spPr>
          <a:xfrm>
            <a:off x="915441" y="2773470"/>
            <a:ext cx="3651074"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8" name="Google Shape;258;p2"/>
          <p:cNvSpPr/>
          <p:nvPr/>
        </p:nvSpPr>
        <p:spPr>
          <a:xfrm>
            <a:off x="915440" y="2072120"/>
            <a:ext cx="3589509"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59" name="Google Shape;259;p2"/>
          <p:cNvSpPr txBox="1"/>
          <p:nvPr>
            <p:ph idx="4" type="ctrTitle"/>
          </p:nvPr>
        </p:nvSpPr>
        <p:spPr>
          <a:xfrm>
            <a:off x="277419" y="250823"/>
            <a:ext cx="8599544" cy="79158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FFFFFF"/>
                </a:solidFill>
                <a:latin typeface="Arial"/>
                <a:ea typeface="Arial"/>
                <a:cs typeface="Arial"/>
                <a:sym typeface="Arial"/>
              </a:rPr>
              <a:t>TABLA DE CONTENIDOS</a:t>
            </a:r>
            <a:endParaRPr b="1" sz="2400">
              <a:solidFill>
                <a:srgbClr val="FFFFFF"/>
              </a:solidFill>
              <a:latin typeface="Arial"/>
              <a:ea typeface="Arial"/>
              <a:cs typeface="Arial"/>
              <a:sym typeface="Arial"/>
            </a:endParaRPr>
          </a:p>
        </p:txBody>
      </p:sp>
      <p:sp>
        <p:nvSpPr>
          <p:cNvPr id="260" name="Google Shape;260;p2"/>
          <p:cNvSpPr txBox="1"/>
          <p:nvPr>
            <p:ph type="ctrTitle"/>
          </p:nvPr>
        </p:nvSpPr>
        <p:spPr>
          <a:xfrm>
            <a:off x="920948" y="2071215"/>
            <a:ext cx="2958738" cy="38064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1100"/>
              <a:buFont typeface="Roboto Black"/>
              <a:buNone/>
            </a:pPr>
            <a:r>
              <a:rPr lang="en-US" sz="1000">
                <a:solidFill>
                  <a:schemeClr val="dk1"/>
                </a:solidFill>
              </a:rPr>
              <a:t>ENTORNO DE DESARROLLO MÓVIL</a:t>
            </a:r>
            <a:endParaRPr/>
          </a:p>
        </p:txBody>
      </p:sp>
      <p:sp>
        <p:nvSpPr>
          <p:cNvPr id="261" name="Google Shape;261;p2"/>
          <p:cNvSpPr txBox="1"/>
          <p:nvPr>
            <p:ph idx="2" type="ctrTitle"/>
          </p:nvPr>
        </p:nvSpPr>
        <p:spPr>
          <a:xfrm>
            <a:off x="911996" y="3473909"/>
            <a:ext cx="3549743" cy="38280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US" sz="1000">
                <a:solidFill>
                  <a:schemeClr val="dk1"/>
                </a:solidFill>
              </a:rPr>
              <a:t>APLICACIONES MÓVILES EN INTERNET</a:t>
            </a:r>
            <a:endParaRPr/>
          </a:p>
        </p:txBody>
      </p:sp>
      <p:sp>
        <p:nvSpPr>
          <p:cNvPr id="262" name="Google Shape;262;p2"/>
          <p:cNvSpPr txBox="1"/>
          <p:nvPr>
            <p:ph idx="3" type="ctrTitle"/>
          </p:nvPr>
        </p:nvSpPr>
        <p:spPr>
          <a:xfrm>
            <a:off x="915439" y="2793791"/>
            <a:ext cx="3589511" cy="338554"/>
          </a:xfrm>
          <a:prstGeom prst="rect">
            <a:avLst/>
          </a:prstGeom>
          <a:noFill/>
          <a:ln>
            <a:noFill/>
          </a:ln>
        </p:spPr>
        <p:txBody>
          <a:bodyPr anchorCtr="0" anchor="b" bIns="91425" lIns="91425" spcFirstLastPara="1" rIns="91425" wrap="square" tIns="91425">
            <a:noAutofit/>
          </a:bodyPr>
          <a:lstStyle/>
          <a:p>
            <a:pPr indent="0" lvl="0" marL="0" rtl="0" algn="just">
              <a:lnSpc>
                <a:spcPct val="150000"/>
              </a:lnSpc>
              <a:spcBef>
                <a:spcPts val="0"/>
              </a:spcBef>
              <a:spcAft>
                <a:spcPts val="0"/>
              </a:spcAft>
              <a:buSzPts val="1100"/>
              <a:buNone/>
            </a:pPr>
            <a:r>
              <a:rPr lang="en-US" sz="1000">
                <a:solidFill>
                  <a:schemeClr val="dk1"/>
                </a:solidFill>
              </a:rPr>
              <a:t>PATRONES DE DISEÑO MÓVIL</a:t>
            </a:r>
            <a:endParaRPr/>
          </a:p>
        </p:txBody>
      </p:sp>
      <p:cxnSp>
        <p:nvCxnSpPr>
          <p:cNvPr id="263" name="Google Shape;263;p2"/>
          <p:cNvCxnSpPr/>
          <p:nvPr/>
        </p:nvCxnSpPr>
        <p:spPr>
          <a:xfrm>
            <a:off x="0" y="1197575"/>
            <a:ext cx="6542948" cy="0"/>
          </a:xfrm>
          <a:prstGeom prst="straightConnector1">
            <a:avLst/>
          </a:prstGeom>
          <a:noFill/>
          <a:ln cap="flat" cmpd="sng" w="9525">
            <a:solidFill>
              <a:schemeClr val="accent1"/>
            </a:solidFill>
            <a:prstDash val="solid"/>
            <a:round/>
            <a:headEnd len="sm" w="sm" type="none"/>
            <a:tailEnd len="sm" w="sm" type="none"/>
          </a:ln>
        </p:spPr>
      </p:cxnSp>
      <p:sp>
        <p:nvSpPr>
          <p:cNvPr id="264" name="Google Shape;264;p2"/>
          <p:cNvSpPr/>
          <p:nvPr/>
        </p:nvSpPr>
        <p:spPr>
          <a:xfrm>
            <a:off x="399141" y="20506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5" name="Google Shape;265;p2"/>
          <p:cNvSpPr/>
          <p:nvPr/>
        </p:nvSpPr>
        <p:spPr>
          <a:xfrm>
            <a:off x="399141" y="275202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66" name="Google Shape;266;p2"/>
          <p:cNvSpPr/>
          <p:nvPr/>
        </p:nvSpPr>
        <p:spPr>
          <a:xfrm>
            <a:off x="399141" y="3453370"/>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grpSp>
        <p:nvGrpSpPr>
          <p:cNvPr id="267" name="Google Shape;267;p2"/>
          <p:cNvGrpSpPr/>
          <p:nvPr/>
        </p:nvGrpSpPr>
        <p:grpSpPr>
          <a:xfrm>
            <a:off x="477947" y="3583457"/>
            <a:ext cx="265768" cy="163730"/>
            <a:chOff x="1319675" y="2389025"/>
            <a:chExt cx="2224000" cy="1370125"/>
          </a:xfrm>
        </p:grpSpPr>
        <p:sp>
          <p:nvSpPr>
            <p:cNvPr id="268" name="Google Shape;268;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70" name="Google Shape;270;p2"/>
          <p:cNvSpPr/>
          <p:nvPr/>
        </p:nvSpPr>
        <p:spPr>
          <a:xfrm>
            <a:off x="5281437" y="2757554"/>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5409799" y="2889711"/>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91A51"/>
              </a:solidFill>
              <a:latin typeface="Arial"/>
              <a:ea typeface="Arial"/>
              <a:cs typeface="Arial"/>
              <a:sym typeface="Arial"/>
            </a:endParaRPr>
          </a:p>
        </p:txBody>
      </p:sp>
      <p:sp>
        <p:nvSpPr>
          <p:cNvPr id="272" name="Google Shape;272;p2"/>
          <p:cNvSpPr/>
          <p:nvPr/>
        </p:nvSpPr>
        <p:spPr>
          <a:xfrm>
            <a:off x="5040611" y="4484659"/>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8FFD5"/>
              </a:solidFill>
              <a:latin typeface="Arial"/>
              <a:ea typeface="Arial"/>
              <a:cs typeface="Arial"/>
              <a:sym typeface="Arial"/>
            </a:endParaRPr>
          </a:p>
        </p:txBody>
      </p:sp>
      <p:sp>
        <p:nvSpPr>
          <p:cNvPr id="273" name="Google Shape;273;p2"/>
          <p:cNvSpPr/>
          <p:nvPr/>
        </p:nvSpPr>
        <p:spPr>
          <a:xfrm>
            <a:off x="5409799" y="2889711"/>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548316" y="3090512"/>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5625840" y="3182017"/>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5905426" y="3883531"/>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5965159" y="3958505"/>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8" name="Google Shape;278;p2"/>
          <p:cNvSpPr/>
          <p:nvPr/>
        </p:nvSpPr>
        <p:spPr>
          <a:xfrm>
            <a:off x="5965159" y="4058905"/>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79" name="Google Shape;279;p2"/>
          <p:cNvSpPr/>
          <p:nvPr/>
        </p:nvSpPr>
        <p:spPr>
          <a:xfrm>
            <a:off x="5585173" y="3883531"/>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5647442" y="3992675"/>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6088436" y="3640803"/>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6088436" y="3448897"/>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6792499" y="3450172"/>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6984390" y="3530231"/>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7073345" y="3563278"/>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6" name="Google Shape;286;p2"/>
          <p:cNvSpPr/>
          <p:nvPr/>
        </p:nvSpPr>
        <p:spPr>
          <a:xfrm>
            <a:off x="7309728" y="3711966"/>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2A47"/>
              </a:solidFill>
              <a:latin typeface="Arial"/>
              <a:ea typeface="Arial"/>
              <a:cs typeface="Arial"/>
              <a:sym typeface="Arial"/>
            </a:endParaRPr>
          </a:p>
        </p:txBody>
      </p:sp>
      <p:sp>
        <p:nvSpPr>
          <p:cNvPr id="287" name="Google Shape;287;p2"/>
          <p:cNvSpPr/>
          <p:nvPr/>
        </p:nvSpPr>
        <p:spPr>
          <a:xfrm>
            <a:off x="7262715" y="1715447"/>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7380907" y="1859050"/>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7918476" y="3434916"/>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7982019" y="2078902"/>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7511804" y="2180578"/>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7629995" y="2588525"/>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2"/>
          <p:cNvGrpSpPr/>
          <p:nvPr/>
        </p:nvGrpSpPr>
        <p:grpSpPr>
          <a:xfrm>
            <a:off x="474630" y="2885401"/>
            <a:ext cx="265768" cy="163730"/>
            <a:chOff x="1319675" y="2389025"/>
            <a:chExt cx="2224000" cy="1370125"/>
          </a:xfrm>
        </p:grpSpPr>
        <p:sp>
          <p:nvSpPr>
            <p:cNvPr id="294" name="Google Shape;294;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96" name="Google Shape;296;p2"/>
          <p:cNvGrpSpPr/>
          <p:nvPr/>
        </p:nvGrpSpPr>
        <p:grpSpPr>
          <a:xfrm>
            <a:off x="467577" y="2178279"/>
            <a:ext cx="265768" cy="163730"/>
            <a:chOff x="1319675" y="2389025"/>
            <a:chExt cx="2224000" cy="1370125"/>
          </a:xfrm>
        </p:grpSpPr>
        <p:sp>
          <p:nvSpPr>
            <p:cNvPr id="297" name="Google Shape;297;p2"/>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2"/>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99" name="Google Shape;299;p2"/>
          <p:cNvSpPr/>
          <p:nvPr/>
        </p:nvSpPr>
        <p:spPr>
          <a:xfrm>
            <a:off x="355126" y="1351576"/>
            <a:ext cx="6265529"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a:ea typeface="Arial"/>
                <a:cs typeface="Arial"/>
                <a:sym typeface="Arial"/>
              </a:rPr>
              <a:t>UNIDAD 3. CONTROL MÓVIL DE SISTEMAS TELEMÁTICOS</a:t>
            </a:r>
            <a:endParaRPr/>
          </a:p>
        </p:txBody>
      </p:sp>
      <p:sp>
        <p:nvSpPr>
          <p:cNvPr id="300" name="Google Shape;300;p2"/>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457199" y="294652"/>
            <a:ext cx="7179733" cy="72134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Base de Datos en Android Studio</a:t>
            </a:r>
            <a:endParaRPr/>
          </a:p>
        </p:txBody>
      </p:sp>
      <p:sp>
        <p:nvSpPr>
          <p:cNvPr id="468" name="Google Shape;468;p53"/>
          <p:cNvSpPr txBox="1"/>
          <p:nvPr/>
        </p:nvSpPr>
        <p:spPr>
          <a:xfrm>
            <a:off x="457199" y="1417315"/>
            <a:ext cx="7366000" cy="132343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La plataforma Android proporciona dos herramientas principales para el almacenamiento y consulta de datos estructurados:</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Barlow Light"/>
              <a:ea typeface="Barlow Light"/>
              <a:cs typeface="Barlow Light"/>
              <a:sym typeface="Barlow Light"/>
            </a:endParaRPr>
          </a:p>
          <a:p>
            <a:pPr indent="-257175" lvl="0" marL="257175"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Bases de Datos SQLite</a:t>
            </a:r>
            <a:endParaRPr b="0" i="0" sz="1600" u="none" cap="none" strike="noStrike">
              <a:solidFill>
                <a:srgbClr val="000000"/>
              </a:solidFill>
              <a:latin typeface="Barlow Light"/>
              <a:ea typeface="Barlow Light"/>
              <a:cs typeface="Barlow Light"/>
              <a:sym typeface="Barlow Light"/>
            </a:endParaRPr>
          </a:p>
          <a:p>
            <a:pPr indent="-257175" lvl="0" marL="257175"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Barlow Light"/>
                <a:ea typeface="Barlow Light"/>
                <a:cs typeface="Barlow Light"/>
                <a:sym typeface="Barlow Light"/>
              </a:rPr>
              <a:t>Content Providers</a:t>
            </a:r>
            <a:endParaRPr b="0" i="0" sz="1600" u="none" cap="none" strike="noStrike">
              <a:solidFill>
                <a:srgbClr val="000000"/>
              </a:solidFill>
              <a:latin typeface="Barlow Light"/>
              <a:ea typeface="Barlow Light"/>
              <a:cs typeface="Barlow Light"/>
              <a:sym typeface="Barlow Light"/>
            </a:endParaRPr>
          </a:p>
        </p:txBody>
      </p:sp>
      <p:sp>
        <p:nvSpPr>
          <p:cNvPr id="469" name="Google Shape;469;p53"/>
          <p:cNvSpPr txBox="1"/>
          <p:nvPr/>
        </p:nvSpPr>
        <p:spPr>
          <a:xfrm>
            <a:off x="457198" y="3116923"/>
            <a:ext cx="7366001"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SQLite</a:t>
            </a:r>
            <a:r>
              <a:rPr b="0" i="0" lang="en-US" sz="1600" u="none" cap="none" strike="noStrike">
                <a:solidFill>
                  <a:srgbClr val="000000"/>
                </a:solidFill>
                <a:latin typeface="Barlow Light"/>
                <a:ea typeface="Barlow Light"/>
                <a:cs typeface="Barlow Light"/>
                <a:sym typeface="Barlow Light"/>
              </a:rPr>
              <a:t> es un motor de bases de datos muy popular en la actualidad por ofrecer características tan interesantes como su pequeño tamaño, no necesitar servidor, precisar poca configuración, ser transaccional y por supuesto ser de código libre.</a:t>
            </a:r>
            <a:endParaRPr/>
          </a:p>
        </p:txBody>
      </p:sp>
      <p:sp>
        <p:nvSpPr>
          <p:cNvPr id="470" name="Google Shape;470;p53"/>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nvSpPr>
        <p:spPr>
          <a:xfrm>
            <a:off x="457200" y="1504383"/>
            <a:ext cx="1115786" cy="33855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Método 1</a:t>
            </a:r>
            <a:endParaRPr/>
          </a:p>
        </p:txBody>
      </p:sp>
      <p:sp>
        <p:nvSpPr>
          <p:cNvPr id="476" name="Google Shape;476;p57"/>
          <p:cNvSpPr txBox="1"/>
          <p:nvPr>
            <p:ph type="title"/>
          </p:nvPr>
        </p:nvSpPr>
        <p:spPr>
          <a:xfrm>
            <a:off x="457200" y="441711"/>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MÉTODOS PARA OPERACIONES DB</a:t>
            </a:r>
            <a:endParaRPr/>
          </a:p>
        </p:txBody>
      </p:sp>
      <p:sp>
        <p:nvSpPr>
          <p:cNvPr id="477" name="Google Shape;477;p57"/>
          <p:cNvSpPr txBox="1"/>
          <p:nvPr/>
        </p:nvSpPr>
        <p:spPr>
          <a:xfrm>
            <a:off x="457199" y="2032820"/>
            <a:ext cx="7399867"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//Insertar un registro</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db.execSQL("INSERT INTO Usuarios (codigo,nombre) VALUES (6,'usuariopru')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//Eliminar un registro</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db.execSQL("DELETE FROM Usuarios WHERE codigo=6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//Actualizar un registro</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db.execSQL("UPDATE Usuarios SET nombre='usunuevo' WHERE codigo=6 ");</a:t>
            </a:r>
            <a:endParaRPr/>
          </a:p>
        </p:txBody>
      </p:sp>
      <p:sp>
        <p:nvSpPr>
          <p:cNvPr id="478" name="Google Shape;478;p5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nvSpPr>
        <p:spPr>
          <a:xfrm>
            <a:off x="357215" y="107969"/>
            <a:ext cx="10374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Método</a:t>
            </a:r>
            <a:r>
              <a:rPr b="1" i="0" lang="en-US" sz="1600" u="none" cap="none" strike="noStrike">
                <a:solidFill>
                  <a:srgbClr val="000000"/>
                </a:solidFill>
                <a:latin typeface="Arial"/>
                <a:ea typeface="Arial"/>
                <a:cs typeface="Arial"/>
                <a:sym typeface="Arial"/>
              </a:rPr>
              <a:t> 2</a:t>
            </a:r>
            <a:endParaRPr/>
          </a:p>
        </p:txBody>
      </p:sp>
      <p:sp>
        <p:nvSpPr>
          <p:cNvPr id="484" name="Google Shape;484;p84"/>
          <p:cNvSpPr txBox="1"/>
          <p:nvPr/>
        </p:nvSpPr>
        <p:spPr>
          <a:xfrm>
            <a:off x="471515" y="563873"/>
            <a:ext cx="5467227" cy="181588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//Creamos el registro a insertar como objeto ContentValues</a:t>
            </a:r>
            <a:endParaRPr b="0" i="0" sz="16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ContentValues nuevoRegistro = new ContentValues();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nuevoRegistro.put("codigo", "6");</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nuevoRegistro.put("nombre","usuariopru");</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//Insertamos el registro en la base de datos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db.insert("Usuarios", null, nuevoRegistro);</a:t>
            </a:r>
            <a:endParaRPr/>
          </a:p>
        </p:txBody>
      </p:sp>
      <p:sp>
        <p:nvSpPr>
          <p:cNvPr id="485" name="Google Shape;485;p84"/>
          <p:cNvSpPr txBox="1"/>
          <p:nvPr/>
        </p:nvSpPr>
        <p:spPr>
          <a:xfrm>
            <a:off x="471515" y="2532091"/>
            <a:ext cx="5467227" cy="156966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//Establecemos los campos-valores a actualizar</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ContentValues valores = new ContentValues();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valores.put("nombre","usunuevo");</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//Actualizamos el registro en la base de datos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db.update("Usuarios", valores, "codigo=6", null);</a:t>
            </a:r>
            <a:endParaRPr/>
          </a:p>
        </p:txBody>
      </p:sp>
      <p:sp>
        <p:nvSpPr>
          <p:cNvPr id="486" name="Google Shape;486;p84"/>
          <p:cNvSpPr txBox="1"/>
          <p:nvPr/>
        </p:nvSpPr>
        <p:spPr>
          <a:xfrm>
            <a:off x="2382960" y="4304991"/>
            <a:ext cx="3555782" cy="58477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//Eliminamos el registro del usuario '6'</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Barlow Light"/>
                <a:ea typeface="Barlow Light"/>
                <a:cs typeface="Barlow Light"/>
                <a:sym typeface="Barlow Light"/>
              </a:rPr>
              <a:t>db.delete("Usuarios", "codigo=6", null);</a:t>
            </a:r>
            <a:endParaRPr/>
          </a:p>
        </p:txBody>
      </p:sp>
      <p:sp>
        <p:nvSpPr>
          <p:cNvPr id="487" name="Google Shape;487;p84"/>
          <p:cNvSpPr txBox="1"/>
          <p:nvPr/>
        </p:nvSpPr>
        <p:spPr>
          <a:xfrm>
            <a:off x="6057900" y="1287368"/>
            <a:ext cx="11865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INSERCIÓN</a:t>
            </a:r>
            <a:endParaRPr/>
          </a:p>
        </p:txBody>
      </p:sp>
      <p:sp>
        <p:nvSpPr>
          <p:cNvPr id="488" name="Google Shape;488;p84"/>
          <p:cNvSpPr txBox="1"/>
          <p:nvPr/>
        </p:nvSpPr>
        <p:spPr>
          <a:xfrm>
            <a:off x="6057900" y="3092350"/>
            <a:ext cx="17011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ACTUALIZACIÓN</a:t>
            </a:r>
            <a:endParaRPr/>
          </a:p>
        </p:txBody>
      </p:sp>
      <p:sp>
        <p:nvSpPr>
          <p:cNvPr id="489" name="Google Shape;489;p84"/>
          <p:cNvSpPr txBox="1"/>
          <p:nvPr/>
        </p:nvSpPr>
        <p:spPr>
          <a:xfrm>
            <a:off x="591302" y="4410350"/>
            <a:ext cx="1645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Barlow Light"/>
                <a:ea typeface="Barlow Light"/>
                <a:cs typeface="Barlow Light"/>
                <a:sym typeface="Barlow Light"/>
              </a:rPr>
              <a:t>ELIMINACIÓN</a:t>
            </a:r>
            <a:endParaRPr/>
          </a:p>
        </p:txBody>
      </p:sp>
      <p:sp>
        <p:nvSpPr>
          <p:cNvPr id="490" name="Google Shape;490;p84"/>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7"/>
          <p:cNvSpPr txBox="1"/>
          <p:nvPr>
            <p:ph type="title"/>
          </p:nvPr>
        </p:nvSpPr>
        <p:spPr>
          <a:xfrm>
            <a:off x="457200" y="349231"/>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Notificaciones: Toast</a:t>
            </a:r>
            <a:endParaRPr b="1">
              <a:solidFill>
                <a:srgbClr val="002060"/>
              </a:solidFill>
            </a:endParaRPr>
          </a:p>
        </p:txBody>
      </p:sp>
      <p:sp>
        <p:nvSpPr>
          <p:cNvPr id="496" name="Google Shape;496;p87"/>
          <p:cNvSpPr txBox="1"/>
          <p:nvPr/>
        </p:nvSpPr>
        <p:spPr>
          <a:xfrm>
            <a:off x="457200" y="1469938"/>
            <a:ext cx="4672012"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Un </a:t>
            </a:r>
            <a:r>
              <a:rPr b="1" i="0" lang="en-US" sz="1600" u="none" cap="none" strike="noStrike">
                <a:solidFill>
                  <a:srgbClr val="000000"/>
                </a:solidFill>
                <a:latin typeface="Barlow Light"/>
                <a:ea typeface="Barlow Light"/>
                <a:cs typeface="Barlow Light"/>
                <a:sym typeface="Barlow Light"/>
              </a:rPr>
              <a:t>toast</a:t>
            </a:r>
            <a:r>
              <a:rPr b="0" i="0" lang="en-US" sz="1600" u="none" cap="none" strike="noStrike">
                <a:solidFill>
                  <a:srgbClr val="000000"/>
                </a:solidFill>
                <a:latin typeface="Barlow Light"/>
                <a:ea typeface="Barlow Light"/>
                <a:cs typeface="Barlow Light"/>
                <a:sym typeface="Barlow Light"/>
              </a:rPr>
              <a:t> es un mensaje que se muestra en pantalla durante unos segundos al usuario para luego volver a desaparecer automáticamente sin requerir ningún tipo de actuación por su parte, y sin recibir el foco en ningún momento (o dicho de otra forma, sin interferir en las acciones que esté realizando el usuario en ese momento). Aunque son personalizables, aparecen por defecto en la parte inferior de la pantalla, sobre un rectángulo gris ligeramente translúcido.</a:t>
            </a:r>
            <a:endParaRPr/>
          </a:p>
        </p:txBody>
      </p:sp>
      <p:pic>
        <p:nvPicPr>
          <p:cNvPr id="497" name="Google Shape;497;p87"/>
          <p:cNvPicPr preferRelativeResize="0"/>
          <p:nvPr/>
        </p:nvPicPr>
        <p:blipFill rotWithShape="1">
          <a:blip r:embed="rId3">
            <a:alphaModFix/>
          </a:blip>
          <a:srcRect b="0" l="0" r="0" t="0"/>
          <a:stretch/>
        </p:blipFill>
        <p:spPr>
          <a:xfrm>
            <a:off x="5853684" y="1206631"/>
            <a:ext cx="2018612" cy="3327382"/>
          </a:xfrm>
          <a:prstGeom prst="rect">
            <a:avLst/>
          </a:prstGeom>
          <a:noFill/>
          <a:ln>
            <a:noFill/>
          </a:ln>
        </p:spPr>
      </p:pic>
      <p:sp>
        <p:nvSpPr>
          <p:cNvPr id="498" name="Google Shape;498;p87"/>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8"/>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Notificaciones: Barra de Estado</a:t>
            </a:r>
            <a:endParaRPr/>
          </a:p>
        </p:txBody>
      </p:sp>
      <p:sp>
        <p:nvSpPr>
          <p:cNvPr id="504" name="Google Shape;504;p88"/>
          <p:cNvSpPr txBox="1"/>
          <p:nvPr/>
        </p:nvSpPr>
        <p:spPr>
          <a:xfrm>
            <a:off x="457200" y="1408412"/>
            <a:ext cx="4271963" cy="30469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Las notificaciones de la barra de estado de Android. Estas notificaciones son las que se muestran en nuestro dispositivo por ejemplo cuando recibimos un mensaje SMS, cuando tenemos actualizaciones disponibles, cuando tenemos el reproductor de música abierto en segundo plano, … Estas notificaciones constan de un icono y un texto mostrado en la barra de estado superior, y adicionalmente un mensaje algo más descriptivo y una marca de fecha/hora que podemos consultar desplegando la bandeja del sistema.</a:t>
            </a:r>
            <a:endParaRPr/>
          </a:p>
        </p:txBody>
      </p:sp>
      <p:pic>
        <p:nvPicPr>
          <p:cNvPr id="505" name="Google Shape;505;p88"/>
          <p:cNvPicPr preferRelativeResize="0"/>
          <p:nvPr/>
        </p:nvPicPr>
        <p:blipFill rotWithShape="1">
          <a:blip r:embed="rId3">
            <a:alphaModFix/>
          </a:blip>
          <a:srcRect b="0" l="0" r="0" t="0"/>
          <a:stretch/>
        </p:blipFill>
        <p:spPr>
          <a:xfrm>
            <a:off x="4912614" y="1971185"/>
            <a:ext cx="2857500" cy="1590675"/>
          </a:xfrm>
          <a:prstGeom prst="rect">
            <a:avLst/>
          </a:prstGeom>
          <a:noFill/>
          <a:ln>
            <a:noFill/>
          </a:ln>
        </p:spPr>
      </p:pic>
      <p:sp>
        <p:nvSpPr>
          <p:cNvPr id="506" name="Google Shape;506;p8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9"/>
          <p:cNvSpPr txBox="1"/>
          <p:nvPr>
            <p:ph type="title"/>
          </p:nvPr>
        </p:nvSpPr>
        <p:spPr>
          <a:xfrm>
            <a:off x="457200" y="577831"/>
            <a:ext cx="5138700" cy="58331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Notificaciones: Diálogos</a:t>
            </a:r>
            <a:endParaRPr/>
          </a:p>
        </p:txBody>
      </p:sp>
      <p:sp>
        <p:nvSpPr>
          <p:cNvPr id="512" name="Google Shape;512;p89"/>
          <p:cNvSpPr txBox="1"/>
          <p:nvPr/>
        </p:nvSpPr>
        <p:spPr>
          <a:xfrm>
            <a:off x="457201" y="1648454"/>
            <a:ext cx="7406640"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000000"/>
                </a:solidFill>
                <a:latin typeface="Barlow Light"/>
                <a:ea typeface="Barlow Light"/>
                <a:cs typeface="Barlow Light"/>
                <a:sym typeface="Barlow Light"/>
              </a:rPr>
              <a:t>Los diálogos de Android los podremos utilizar con distintos fines, en general:</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Barlow Light"/>
              <a:ea typeface="Barlow Light"/>
              <a:cs typeface="Barlow Light"/>
              <a:sym typeface="Barlow Light"/>
            </a:endParaRPr>
          </a:p>
          <a:p>
            <a:pPr indent="-257175" lvl="0" marL="257175"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Mostrar un mensaje.</a:t>
            </a:r>
            <a:endParaRPr/>
          </a:p>
          <a:p>
            <a:pPr indent="-257175" lvl="0" marL="257175"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Pedir una confirmación rápida.</a:t>
            </a:r>
            <a:endParaRPr/>
          </a:p>
          <a:p>
            <a:pPr indent="-257175" lvl="0" marL="257175" marR="0" rtl="0" algn="just">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Barlow Light"/>
                <a:ea typeface="Barlow Light"/>
                <a:cs typeface="Barlow Light"/>
                <a:sym typeface="Barlow Light"/>
              </a:rPr>
              <a:t>Solicitar al usuario una elección (simple o múltiple) entre varias alternativas.</a:t>
            </a:r>
            <a:endParaRPr/>
          </a:p>
        </p:txBody>
      </p:sp>
      <p:sp>
        <p:nvSpPr>
          <p:cNvPr id="513" name="Google Shape;513;p8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0"/>
          <p:cNvSpPr txBox="1"/>
          <p:nvPr/>
        </p:nvSpPr>
        <p:spPr>
          <a:xfrm>
            <a:off x="699517" y="926374"/>
            <a:ext cx="3156857"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Este tipo de diálogo se limita a mostrar un mensaje sencillo al usuario, y un único botón de OK para confirmar su lectura.</a:t>
            </a:r>
            <a:endParaRPr/>
          </a:p>
        </p:txBody>
      </p:sp>
      <p:pic>
        <p:nvPicPr>
          <p:cNvPr id="519" name="Google Shape;519;p90"/>
          <p:cNvPicPr preferRelativeResize="0"/>
          <p:nvPr/>
        </p:nvPicPr>
        <p:blipFill rotWithShape="1">
          <a:blip r:embed="rId3">
            <a:alphaModFix/>
          </a:blip>
          <a:srcRect b="0" l="0" r="0" t="0"/>
          <a:stretch/>
        </p:blipFill>
        <p:spPr>
          <a:xfrm>
            <a:off x="4408878" y="397781"/>
            <a:ext cx="2857500" cy="1657350"/>
          </a:xfrm>
          <a:prstGeom prst="rect">
            <a:avLst/>
          </a:prstGeom>
          <a:noFill/>
          <a:ln>
            <a:noFill/>
          </a:ln>
        </p:spPr>
      </p:pic>
      <p:sp>
        <p:nvSpPr>
          <p:cNvPr id="520" name="Google Shape;520;p90"/>
          <p:cNvSpPr txBox="1"/>
          <p:nvPr/>
        </p:nvSpPr>
        <p:spPr>
          <a:xfrm>
            <a:off x="4197968" y="2666601"/>
            <a:ext cx="3279321"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Un diálogo de confirmación es muy similar al anterior, con la diferencia de que lo utilizaremos para solicitar al usuario que nos confirme una determinada acción, por lo que las posibles respuestas serán del tipo Sí/No.</a:t>
            </a:r>
            <a:endParaRPr/>
          </a:p>
        </p:txBody>
      </p:sp>
      <p:pic>
        <p:nvPicPr>
          <p:cNvPr id="521" name="Google Shape;521;p90"/>
          <p:cNvPicPr preferRelativeResize="0"/>
          <p:nvPr/>
        </p:nvPicPr>
        <p:blipFill rotWithShape="1">
          <a:blip r:embed="rId4">
            <a:alphaModFix/>
          </a:blip>
          <a:srcRect b="0" l="0" r="0" t="0"/>
          <a:stretch/>
        </p:blipFill>
        <p:spPr>
          <a:xfrm>
            <a:off x="699517" y="2736342"/>
            <a:ext cx="2857500" cy="1676400"/>
          </a:xfrm>
          <a:prstGeom prst="rect">
            <a:avLst/>
          </a:prstGeom>
          <a:noFill/>
          <a:ln>
            <a:noFill/>
          </a:ln>
        </p:spPr>
      </p:pic>
      <p:sp>
        <p:nvSpPr>
          <p:cNvPr id="522" name="Google Shape;522;p9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23" name="Google Shape;523;p90"/>
          <p:cNvSpPr txBox="1"/>
          <p:nvPr>
            <p:ph type="title"/>
          </p:nvPr>
        </p:nvSpPr>
        <p:spPr>
          <a:xfrm>
            <a:off x="699517" y="300290"/>
            <a:ext cx="3709361" cy="36941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002060"/>
                </a:solidFill>
              </a:rPr>
              <a:t>Diálogo de Alerta</a:t>
            </a:r>
            <a:endParaRPr/>
          </a:p>
        </p:txBody>
      </p:sp>
      <p:sp>
        <p:nvSpPr>
          <p:cNvPr id="524" name="Google Shape;524;p90"/>
          <p:cNvSpPr txBox="1"/>
          <p:nvPr/>
        </p:nvSpPr>
        <p:spPr>
          <a:xfrm>
            <a:off x="626946" y="2299929"/>
            <a:ext cx="3709361" cy="36941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5B0FE"/>
              </a:buClr>
              <a:buSzPts val="3000"/>
              <a:buFont typeface="Miriam Libre"/>
              <a:buNone/>
            </a:pPr>
            <a:r>
              <a:rPr b="1" i="0" lang="en-US" sz="1600" u="none" cap="none" strike="noStrike">
                <a:solidFill>
                  <a:srgbClr val="002060"/>
                </a:solidFill>
                <a:latin typeface="Miriam Libre"/>
                <a:ea typeface="Miriam Libre"/>
                <a:cs typeface="Miriam Libre"/>
                <a:sym typeface="Miriam Libre"/>
              </a:rPr>
              <a:t>Diálogo de Confirmación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1"/>
          <p:cNvSpPr txBox="1"/>
          <p:nvPr/>
        </p:nvSpPr>
        <p:spPr>
          <a:xfrm>
            <a:off x="437322" y="986358"/>
            <a:ext cx="7537835"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Barlow Light"/>
                <a:ea typeface="Barlow Light"/>
                <a:cs typeface="Barlow Light"/>
                <a:sym typeface="Barlow Light"/>
              </a:rPr>
              <a:t>Cuando las opciones a seleccionar por el usuario no son sólo dos, como en los diálogos de confirmación, sino que el conjunto es mayor podemos utilizar los diálogos de selección para mostrar una lista de opciones entre las que el usuario pueda elegir.</a:t>
            </a:r>
            <a:endParaRPr/>
          </a:p>
        </p:txBody>
      </p:sp>
      <p:pic>
        <p:nvPicPr>
          <p:cNvPr id="530" name="Google Shape;530;p91"/>
          <p:cNvPicPr preferRelativeResize="0"/>
          <p:nvPr/>
        </p:nvPicPr>
        <p:blipFill rotWithShape="1">
          <a:blip r:embed="rId3">
            <a:alphaModFix/>
          </a:blip>
          <a:srcRect b="0" l="0" r="0" t="0"/>
          <a:stretch/>
        </p:blipFill>
        <p:spPr>
          <a:xfrm>
            <a:off x="1250117" y="2261507"/>
            <a:ext cx="2857500" cy="1971675"/>
          </a:xfrm>
          <a:prstGeom prst="rect">
            <a:avLst/>
          </a:prstGeom>
          <a:noFill/>
          <a:ln>
            <a:noFill/>
          </a:ln>
        </p:spPr>
      </p:pic>
      <p:pic>
        <p:nvPicPr>
          <p:cNvPr id="531" name="Google Shape;531;p91"/>
          <p:cNvPicPr preferRelativeResize="0"/>
          <p:nvPr/>
        </p:nvPicPr>
        <p:blipFill rotWithShape="1">
          <a:blip r:embed="rId4">
            <a:alphaModFix/>
          </a:blip>
          <a:srcRect b="0" l="0" r="0" t="0"/>
          <a:stretch/>
        </p:blipFill>
        <p:spPr>
          <a:xfrm>
            <a:off x="4461401" y="2261507"/>
            <a:ext cx="2857500" cy="1962150"/>
          </a:xfrm>
          <a:prstGeom prst="rect">
            <a:avLst/>
          </a:prstGeom>
          <a:noFill/>
          <a:ln>
            <a:noFill/>
          </a:ln>
        </p:spPr>
      </p:pic>
      <p:sp>
        <p:nvSpPr>
          <p:cNvPr id="532" name="Google Shape;532;p91"/>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33" name="Google Shape;533;p91"/>
          <p:cNvSpPr txBox="1"/>
          <p:nvPr>
            <p:ph type="title"/>
          </p:nvPr>
        </p:nvSpPr>
        <p:spPr>
          <a:xfrm>
            <a:off x="496878" y="333264"/>
            <a:ext cx="3709361" cy="36941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1600">
                <a:solidFill>
                  <a:srgbClr val="002060"/>
                </a:solidFill>
              </a:rPr>
              <a:t>Diálogo de Selección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2"/>
          <p:cNvSpPr txBox="1"/>
          <p:nvPr>
            <p:ph type="title"/>
          </p:nvPr>
        </p:nvSpPr>
        <p:spPr>
          <a:xfrm>
            <a:off x="349622" y="234536"/>
            <a:ext cx="7498977" cy="5332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362C7C"/>
                </a:solidFill>
              </a:rPr>
              <a:t>Recomendaciones de estudio</a:t>
            </a:r>
            <a:endParaRPr b="1" sz="2400">
              <a:solidFill>
                <a:srgbClr val="362C7C"/>
              </a:solidFill>
            </a:endParaRPr>
          </a:p>
        </p:txBody>
      </p:sp>
      <p:sp>
        <p:nvSpPr>
          <p:cNvPr id="539" name="Google Shape;539;p92"/>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540" name="Google Shape;540;p92"/>
          <p:cNvSpPr txBox="1"/>
          <p:nvPr/>
        </p:nvSpPr>
        <p:spPr>
          <a:xfrm>
            <a:off x="349621" y="1217811"/>
            <a:ext cx="7498977" cy="21057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Lee el material proporcionado por la profesora.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Participa en clase en la resolución de los ejercicios.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Asiste a las ayudantías de docencia.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Barlow Light"/>
                <a:ea typeface="Barlow Light"/>
                <a:cs typeface="Barlow Light"/>
                <a:sym typeface="Barlow Light"/>
              </a:rPr>
              <a:t>Investiga, aprende, se parte de la clase.</a:t>
            </a:r>
            <a:endParaRPr b="0" i="0" sz="1400" u="none" cap="none" strike="noStrike">
              <a:solidFill>
                <a:srgbClr val="000000"/>
              </a:solidFill>
              <a:latin typeface="Arial"/>
              <a:ea typeface="Arial"/>
              <a:cs typeface="Arial"/>
              <a:sym typeface="Arial"/>
            </a:endParaRPr>
          </a:p>
        </p:txBody>
      </p:sp>
      <p:pic>
        <p:nvPicPr>
          <p:cNvPr descr="A screenshot of a cell phone&#10;&#10;Description automatically generated" id="541" name="Google Shape;541;p92"/>
          <p:cNvPicPr preferRelativeResize="0"/>
          <p:nvPr/>
        </p:nvPicPr>
        <p:blipFill rotWithShape="1">
          <a:blip r:embed="rId3">
            <a:alphaModFix/>
          </a:blip>
          <a:srcRect b="16542" l="78093" r="16425" t="71769"/>
          <a:stretch/>
        </p:blipFill>
        <p:spPr>
          <a:xfrm>
            <a:off x="7313700" y="107581"/>
            <a:ext cx="702733" cy="885200"/>
          </a:xfrm>
          <a:prstGeom prst="ellipse">
            <a:avLst/>
          </a:prstGeom>
          <a:noFill/>
          <a:ln cap="rnd" cmpd="sng" w="9525">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542" name="Google Shape;542;p92"/>
          <p:cNvSpPr txBox="1"/>
          <p:nvPr/>
        </p:nvSpPr>
        <p:spPr>
          <a:xfrm>
            <a:off x="4571983" y="3773582"/>
            <a:ext cx="3444300" cy="600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1" lang="en-US" sz="1100" u="none" cap="none" strike="noStrike">
                <a:solidFill>
                  <a:srgbClr val="002060"/>
                </a:solidFill>
                <a:latin typeface="Arial"/>
                <a:ea typeface="Arial"/>
                <a:cs typeface="Arial"/>
                <a:sym typeface="Arial"/>
              </a:rPr>
              <a:t>Aprende de las buenas actitudes de las personas, no te fijes en las malas actitudes.</a:t>
            </a:r>
            <a:endParaRPr/>
          </a:p>
          <a:p>
            <a:pPr indent="0" lvl="0" marL="0" marR="0" rtl="0" algn="r">
              <a:lnSpc>
                <a:spcPct val="100000"/>
              </a:lnSpc>
              <a:spcBef>
                <a:spcPts val="0"/>
              </a:spcBef>
              <a:spcAft>
                <a:spcPts val="0"/>
              </a:spcAft>
              <a:buNone/>
            </a:pPr>
            <a:r>
              <a:rPr b="0" i="0" lang="en-US" sz="1100" u="none" cap="none" strike="noStrike">
                <a:solidFill>
                  <a:srgbClr val="002060"/>
                </a:solidFill>
                <a:latin typeface="Arial"/>
                <a:ea typeface="Arial"/>
                <a:cs typeface="Arial"/>
                <a:sym typeface="Arial"/>
              </a:rPr>
              <a:t>Autor: Ángel Collaguazo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
          <p:cNvSpPr txBox="1"/>
          <p:nvPr>
            <p:ph type="ctrTitle"/>
          </p:nvPr>
        </p:nvSpPr>
        <p:spPr>
          <a:xfrm>
            <a:off x="311700" y="486556"/>
            <a:ext cx="8520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2400">
                <a:latin typeface="Arial"/>
                <a:ea typeface="Arial"/>
                <a:cs typeface="Arial"/>
                <a:sym typeface="Arial"/>
              </a:rPr>
              <a:t>OBJETIVO DE APRENDIZAJE</a:t>
            </a:r>
            <a:endParaRPr b="1" sz="2400">
              <a:latin typeface="Arial"/>
              <a:ea typeface="Arial"/>
              <a:cs typeface="Arial"/>
              <a:sym typeface="Arial"/>
            </a:endParaRPr>
          </a:p>
        </p:txBody>
      </p:sp>
      <p:sp>
        <p:nvSpPr>
          <p:cNvPr id="306" name="Google Shape;306;p3"/>
          <p:cNvSpPr/>
          <p:nvPr/>
        </p:nvSpPr>
        <p:spPr>
          <a:xfrm>
            <a:off x="602838" y="2031612"/>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7" name="Google Shape;307;p3"/>
          <p:cNvCxnSpPr/>
          <p:nvPr/>
        </p:nvCxnSpPr>
        <p:spPr>
          <a:xfrm>
            <a:off x="311700" y="1191700"/>
            <a:ext cx="8520600" cy="0"/>
          </a:xfrm>
          <a:prstGeom prst="straightConnector1">
            <a:avLst/>
          </a:prstGeom>
          <a:noFill/>
          <a:ln cap="flat" cmpd="sng" w="9525">
            <a:solidFill>
              <a:srgbClr val="48FFD5"/>
            </a:solidFill>
            <a:prstDash val="solid"/>
            <a:round/>
            <a:headEnd len="sm" w="sm" type="none"/>
            <a:tailEnd len="sm" w="sm" type="none"/>
          </a:ln>
        </p:spPr>
      </p:cxnSp>
      <p:sp>
        <p:nvSpPr>
          <p:cNvPr id="308" name="Google Shape;308;p3"/>
          <p:cNvSpPr/>
          <p:nvPr/>
        </p:nvSpPr>
        <p:spPr>
          <a:xfrm>
            <a:off x="1286634" y="1971585"/>
            <a:ext cx="7040070" cy="12002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chemeClr val="lt1"/>
                </a:solidFill>
                <a:latin typeface="Arial"/>
                <a:ea typeface="Arial"/>
                <a:cs typeface="Arial"/>
                <a:sym typeface="Arial"/>
              </a:rPr>
              <a:t>Desarrollar interfaces de usuario en entornos móvil para el control remoto de sistemas telemáticos.</a:t>
            </a:r>
            <a:endParaRPr b="0" i="0" sz="2400" u="none" cap="none" strike="noStrike">
              <a:solidFill>
                <a:schemeClr val="lt1"/>
              </a:solidFill>
              <a:latin typeface="Arial"/>
              <a:ea typeface="Arial"/>
              <a:cs typeface="Arial"/>
              <a:sym typeface="Arial"/>
            </a:endParaRPr>
          </a:p>
        </p:txBody>
      </p:sp>
      <p:sp>
        <p:nvSpPr>
          <p:cNvPr id="309" name="Google Shape;309;p3"/>
          <p:cNvSpPr txBox="1"/>
          <p:nvPr/>
        </p:nvSpPr>
        <p:spPr>
          <a:xfrm>
            <a:off x="6382548" y="4896484"/>
            <a:ext cx="275336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Msig. Adriana Collaguazo Jaramillo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
          <p:cNvSpPr txBox="1"/>
          <p:nvPr>
            <p:ph type="title"/>
          </p:nvPr>
        </p:nvSpPr>
        <p:spPr>
          <a:xfrm>
            <a:off x="382137" y="450900"/>
            <a:ext cx="7606172" cy="4171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200">
                <a:solidFill>
                  <a:srgbClr val="002060"/>
                </a:solidFill>
                <a:latin typeface="Miriam Libre"/>
                <a:ea typeface="Miriam Libre"/>
                <a:cs typeface="Miriam Libre"/>
                <a:sym typeface="Miriam Libre"/>
              </a:rPr>
              <a:t>ANDROID</a:t>
            </a:r>
            <a:endParaRPr b="1" sz="2200">
              <a:solidFill>
                <a:srgbClr val="002060"/>
              </a:solidFill>
              <a:latin typeface="Miriam Libre"/>
              <a:ea typeface="Miriam Libre"/>
              <a:cs typeface="Miriam Libre"/>
              <a:sym typeface="Miriam Libre"/>
            </a:endParaRPr>
          </a:p>
        </p:txBody>
      </p:sp>
      <p:sp>
        <p:nvSpPr>
          <p:cNvPr id="316" name="Google Shape;316;p5"/>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17" name="Google Shape;317;p5"/>
          <p:cNvSpPr/>
          <p:nvPr/>
        </p:nvSpPr>
        <p:spPr>
          <a:xfrm>
            <a:off x="323528" y="1203598"/>
            <a:ext cx="4718735" cy="255454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Barlow Light"/>
                <a:ea typeface="Barlow Light"/>
                <a:cs typeface="Barlow Light"/>
                <a:sym typeface="Barlow Light"/>
              </a:rPr>
              <a:t>Proporciona una plataforma para usuarios móviles.</a:t>
            </a:r>
            <a:endParaRPr/>
          </a:p>
          <a:p>
            <a:pPr indent="-158750" lvl="0" marL="28575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Barlow Light"/>
                <a:ea typeface="Barlow Light"/>
                <a:cs typeface="Barlow Light"/>
                <a:sym typeface="Barlow Light"/>
              </a:rPr>
              <a:t>Carece de los paquetes tradicionales de GNU / Linux para que sea compatible con el escritorio.</a:t>
            </a:r>
            <a:endParaRPr/>
          </a:p>
          <a:p>
            <a:pPr indent="-158750" lvl="0" marL="28575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Barlow Light"/>
              <a:ea typeface="Barlow Light"/>
              <a:cs typeface="Barlow Light"/>
              <a:sym typeface="Barlow Light"/>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Barlow Light"/>
                <a:ea typeface="Barlow Light"/>
                <a:cs typeface="Barlow Light"/>
                <a:sym typeface="Barlow Light"/>
              </a:rPr>
              <a:t>Patrocinado por Google.</a:t>
            </a:r>
            <a:endParaRPr/>
          </a:p>
        </p:txBody>
      </p:sp>
      <p:sp>
        <p:nvSpPr>
          <p:cNvPr id="318" name="Google Shape;318;p5"/>
          <p:cNvSpPr/>
          <p:nvPr/>
        </p:nvSpPr>
        <p:spPr>
          <a:xfrm>
            <a:off x="5651728" y="4548934"/>
            <a:ext cx="248337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Barlow Light"/>
                <a:ea typeface="Barlow Light"/>
                <a:cs typeface="Barlow Light"/>
                <a:sym typeface="Barlow Light"/>
              </a:rPr>
              <a:t>Referencia: </a:t>
            </a:r>
            <a:r>
              <a:rPr b="0" i="0" lang="en-US" sz="1050" u="sng" cap="none" strike="noStrike">
                <a:solidFill>
                  <a:srgbClr val="000000"/>
                </a:solidFill>
                <a:latin typeface="Barlow Light"/>
                <a:ea typeface="Barlow Light"/>
                <a:cs typeface="Barlow Light"/>
                <a:sym typeface="Barlow Light"/>
                <a:hlinkClick r:id="rId3">
                  <a:extLst>
                    <a:ext uri="{A12FA001-AC4F-418D-AE19-62706E023703}">
                      <ahyp:hlinkClr val="tx"/>
                    </a:ext>
                  </a:extLst>
                </a:hlinkClick>
              </a:rPr>
              <a:t>https://www.android.com/</a:t>
            </a:r>
            <a:endParaRPr b="0" i="0" sz="1050" u="none" cap="none" strike="noStrike">
              <a:solidFill>
                <a:srgbClr val="000000"/>
              </a:solidFill>
              <a:latin typeface="Barlow Light"/>
              <a:ea typeface="Barlow Light"/>
              <a:cs typeface="Barlow Light"/>
              <a:sym typeface="Barlow Light"/>
            </a:endParaRPr>
          </a:p>
        </p:txBody>
      </p:sp>
      <p:pic>
        <p:nvPicPr>
          <p:cNvPr id="319" name="Google Shape;319;p5"/>
          <p:cNvPicPr preferRelativeResize="0"/>
          <p:nvPr/>
        </p:nvPicPr>
        <p:blipFill rotWithShape="1">
          <a:blip r:embed="rId4">
            <a:alphaModFix/>
          </a:blip>
          <a:srcRect b="0" l="0" r="0" t="0"/>
          <a:stretch/>
        </p:blipFill>
        <p:spPr>
          <a:xfrm>
            <a:off x="5370458" y="1203598"/>
            <a:ext cx="2590609" cy="2554545"/>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326" name="Google Shape;326;p6"/>
          <p:cNvSpPr txBox="1"/>
          <p:nvPr>
            <p:ph type="title"/>
          </p:nvPr>
        </p:nvSpPr>
        <p:spPr>
          <a:xfrm>
            <a:off x="309713" y="118602"/>
            <a:ext cx="7644908" cy="42708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Clr>
                <a:srgbClr val="FFFFFF"/>
              </a:buClr>
              <a:buSzPts val="2400"/>
              <a:buFont typeface="Arial"/>
              <a:buNone/>
            </a:pPr>
            <a:r>
              <a:rPr b="1" lang="en-US" sz="2400">
                <a:solidFill>
                  <a:srgbClr val="002060"/>
                </a:solidFill>
              </a:rPr>
              <a:t>Estructura del sistema operativo</a:t>
            </a:r>
            <a:endParaRPr/>
          </a:p>
        </p:txBody>
      </p:sp>
      <p:sp>
        <p:nvSpPr>
          <p:cNvPr id="327" name="Google Shape;327;p6"/>
          <p:cNvSpPr txBox="1"/>
          <p:nvPr/>
        </p:nvSpPr>
        <p:spPr>
          <a:xfrm>
            <a:off x="324461" y="444185"/>
            <a:ext cx="3023400" cy="3943500"/>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00000"/>
              </a:lnSpc>
              <a:spcBef>
                <a:spcPts val="600"/>
              </a:spcBef>
              <a:spcAft>
                <a:spcPts val="0"/>
              </a:spcAft>
              <a:buClr>
                <a:srgbClr val="1C405D"/>
              </a:buClr>
              <a:buSzPts val="2400"/>
              <a:buFont typeface="Noto Sans Symbols"/>
              <a:buAutoNum type="arabicPlain"/>
            </a:pPr>
            <a:r>
              <a:rPr b="0" i="0" lang="en-US" sz="1400" u="none" cap="none" strike="noStrike">
                <a:solidFill>
                  <a:srgbClr val="000000"/>
                </a:solidFill>
                <a:latin typeface="Barlow Light"/>
                <a:ea typeface="Barlow Light"/>
                <a:cs typeface="Barlow Light"/>
                <a:sym typeface="Barlow Light"/>
              </a:rPr>
              <a:t>Aplicaciones escritas en Java.</a:t>
            </a:r>
            <a:endParaRPr/>
          </a:p>
          <a:p>
            <a:pPr indent="-171450" lvl="0" marL="171450" marR="0" rtl="0" algn="just">
              <a:lnSpc>
                <a:spcPct val="100000"/>
              </a:lnSpc>
              <a:spcBef>
                <a:spcPts val="600"/>
              </a:spcBef>
              <a:spcAft>
                <a:spcPts val="0"/>
              </a:spcAft>
              <a:buClr>
                <a:srgbClr val="1C405D"/>
              </a:buClr>
              <a:buSzPts val="2400"/>
              <a:buFont typeface="Noto Sans Symbols"/>
              <a:buAutoNum type="arabicPlain"/>
            </a:pPr>
            <a:r>
              <a:rPr b="0" i="0" lang="en-US" sz="1400" u="none" cap="none" strike="noStrike">
                <a:solidFill>
                  <a:srgbClr val="000000"/>
                </a:solidFill>
                <a:latin typeface="Barlow Light"/>
                <a:ea typeface="Barlow Light"/>
                <a:cs typeface="Barlow Light"/>
                <a:sym typeface="Barlow Light"/>
              </a:rPr>
              <a:t>Arquitectura diseñada para simplificar la reutilización de componentes.</a:t>
            </a:r>
            <a:endParaRPr/>
          </a:p>
          <a:p>
            <a:pPr indent="-171450" lvl="0" marL="171450" marR="0" rtl="0" algn="just">
              <a:lnSpc>
                <a:spcPct val="100000"/>
              </a:lnSpc>
              <a:spcBef>
                <a:spcPts val="600"/>
              </a:spcBef>
              <a:spcAft>
                <a:spcPts val="0"/>
              </a:spcAft>
              <a:buClr>
                <a:srgbClr val="1C405D"/>
              </a:buClr>
              <a:buSzPts val="2400"/>
              <a:buFont typeface="Noto Sans Symbols"/>
              <a:buAutoNum type="arabicPlain"/>
            </a:pPr>
            <a:r>
              <a:rPr b="0" i="0" lang="en-US" sz="1400" u="none" cap="none" strike="noStrike">
                <a:solidFill>
                  <a:srgbClr val="000000"/>
                </a:solidFill>
                <a:latin typeface="Barlow Light"/>
                <a:ea typeface="Barlow Light"/>
                <a:cs typeface="Barlow Light"/>
                <a:sym typeface="Barlow Light"/>
              </a:rPr>
              <a:t>Incluye un conjunto de bibliotecas de C/C++ usadas por varios componentes del sistema</a:t>
            </a:r>
            <a:endParaRPr/>
          </a:p>
          <a:p>
            <a:pPr indent="-171450" lvl="0" marL="171450" marR="0" rtl="0" algn="just">
              <a:lnSpc>
                <a:spcPct val="100000"/>
              </a:lnSpc>
              <a:spcBef>
                <a:spcPts val="600"/>
              </a:spcBef>
              <a:spcAft>
                <a:spcPts val="0"/>
              </a:spcAft>
              <a:buClr>
                <a:srgbClr val="1C405D"/>
              </a:buClr>
              <a:buSzPts val="2400"/>
              <a:buFont typeface="Noto Sans Symbols"/>
              <a:buAutoNum type="arabicPlain"/>
            </a:pPr>
            <a:r>
              <a:rPr b="0" i="0" lang="en-US" sz="1400" u="none" cap="none" strike="noStrike">
                <a:solidFill>
                  <a:srgbClr val="000000"/>
                </a:solidFill>
                <a:latin typeface="Barlow Light"/>
                <a:ea typeface="Barlow Light"/>
                <a:cs typeface="Barlow Light"/>
                <a:sym typeface="Barlow Light"/>
              </a:rPr>
              <a:t>Incluye un set de bibliotecas base que proporcionan la mayor parte de las funciones disponibles en las bibliotecas base del lenguaje Java.</a:t>
            </a:r>
            <a:endParaRPr/>
          </a:p>
          <a:p>
            <a:pPr indent="-171450" lvl="0" marL="171450" marR="0" rtl="0" algn="just">
              <a:lnSpc>
                <a:spcPct val="100000"/>
              </a:lnSpc>
              <a:spcBef>
                <a:spcPts val="600"/>
              </a:spcBef>
              <a:spcAft>
                <a:spcPts val="0"/>
              </a:spcAft>
              <a:buClr>
                <a:srgbClr val="1C405D"/>
              </a:buClr>
              <a:buSzPts val="2400"/>
              <a:buFont typeface="Noto Sans Symbols"/>
              <a:buAutoNum type="arabicPlain"/>
            </a:pPr>
            <a:r>
              <a:rPr b="0" i="0" lang="en-US" sz="1400" u="none" cap="none" strike="noStrike">
                <a:solidFill>
                  <a:srgbClr val="000000"/>
                </a:solidFill>
                <a:latin typeface="Barlow Light"/>
                <a:ea typeface="Barlow Light"/>
                <a:cs typeface="Barlow Light"/>
                <a:sym typeface="Barlow Light"/>
              </a:rPr>
              <a:t>Android depende de Linux para los servicios base del sistema como seguridad, gestión de memoria, gestión de procesos, pila de red y modelo de controladores.</a:t>
            </a:r>
            <a:endParaRPr/>
          </a:p>
        </p:txBody>
      </p:sp>
      <p:pic>
        <p:nvPicPr>
          <p:cNvPr id="328" name="Google Shape;328;p6"/>
          <p:cNvPicPr preferRelativeResize="0"/>
          <p:nvPr/>
        </p:nvPicPr>
        <p:blipFill rotWithShape="1">
          <a:blip r:embed="rId3">
            <a:alphaModFix/>
          </a:blip>
          <a:srcRect b="0" l="1094" r="2007" t="0"/>
          <a:stretch/>
        </p:blipFill>
        <p:spPr>
          <a:xfrm>
            <a:off x="3502643" y="525304"/>
            <a:ext cx="4451978" cy="42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457200" y="158275"/>
            <a:ext cx="5941800" cy="69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a:solidFill>
                  <a:srgbClr val="002060"/>
                </a:solidFill>
              </a:rPr>
              <a:t>Entorno de Desarrollo Móvil</a:t>
            </a:r>
            <a:endParaRPr/>
          </a:p>
        </p:txBody>
      </p:sp>
      <p:sp>
        <p:nvSpPr>
          <p:cNvPr id="334" name="Google Shape;334;p40"/>
          <p:cNvSpPr txBox="1"/>
          <p:nvPr>
            <p:ph idx="4294967295" type="body"/>
          </p:nvPr>
        </p:nvSpPr>
        <p:spPr>
          <a:xfrm>
            <a:off x="457200" y="1144588"/>
            <a:ext cx="8046900" cy="3429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000000"/>
              </a:buClr>
              <a:buSzPts val="2400"/>
              <a:buChar char="▹"/>
            </a:pPr>
            <a:r>
              <a:rPr lang="en-US"/>
              <a:t>Java JDK 1.6+</a:t>
            </a:r>
            <a:endParaRPr/>
          </a:p>
          <a:p>
            <a:pPr indent="-381000" lvl="1" marL="914400" rtl="0" algn="l">
              <a:lnSpc>
                <a:spcPct val="100000"/>
              </a:lnSpc>
              <a:spcBef>
                <a:spcPts val="0"/>
              </a:spcBef>
              <a:spcAft>
                <a:spcPts val="0"/>
              </a:spcAft>
              <a:buClr>
                <a:srgbClr val="000000"/>
              </a:buClr>
              <a:buSzPts val="2400"/>
              <a:buChar char="￭"/>
            </a:pPr>
            <a:r>
              <a:rPr lang="en-US" sz="1200"/>
              <a:t>(http://www.oracle.com/technetwork/java/javase/downloads/index.html)</a:t>
            </a:r>
            <a:endParaRPr/>
          </a:p>
          <a:p>
            <a:pPr indent="-381000" lvl="0" marL="457200" rtl="0" algn="l">
              <a:lnSpc>
                <a:spcPct val="100000"/>
              </a:lnSpc>
              <a:spcBef>
                <a:spcPts val="600"/>
              </a:spcBef>
              <a:spcAft>
                <a:spcPts val="0"/>
              </a:spcAft>
              <a:buClr>
                <a:srgbClr val="000000"/>
              </a:buClr>
              <a:buSzPts val="2400"/>
              <a:buChar char="▹"/>
            </a:pPr>
            <a:r>
              <a:rPr lang="en-US"/>
              <a:t>IDE Eclipse </a:t>
            </a:r>
            <a:endParaRPr/>
          </a:p>
          <a:p>
            <a:pPr indent="-381000" lvl="1" marL="914400" rtl="0" algn="l">
              <a:lnSpc>
                <a:spcPct val="100000"/>
              </a:lnSpc>
              <a:spcBef>
                <a:spcPts val="0"/>
              </a:spcBef>
              <a:spcAft>
                <a:spcPts val="0"/>
              </a:spcAft>
              <a:buClr>
                <a:srgbClr val="000000"/>
              </a:buClr>
              <a:buSzPts val="2400"/>
              <a:buChar char="￭"/>
            </a:pPr>
            <a:r>
              <a:rPr lang="en-US" sz="1200"/>
              <a:t>(http://www.eclipse.org/downloads/)</a:t>
            </a:r>
            <a:endParaRPr/>
          </a:p>
          <a:p>
            <a:pPr indent="-381000" lvl="0" marL="457200" rtl="0" algn="l">
              <a:lnSpc>
                <a:spcPct val="100000"/>
              </a:lnSpc>
              <a:spcBef>
                <a:spcPts val="600"/>
              </a:spcBef>
              <a:spcAft>
                <a:spcPts val="0"/>
              </a:spcAft>
              <a:buClr>
                <a:srgbClr val="000000"/>
              </a:buClr>
              <a:buSzPts val="2400"/>
              <a:buChar char="▹"/>
            </a:pPr>
            <a:r>
              <a:rPr lang="en-US"/>
              <a:t>Android SDK</a:t>
            </a:r>
            <a:endParaRPr/>
          </a:p>
          <a:p>
            <a:pPr indent="-381000" lvl="1" marL="914400" rtl="0" algn="l">
              <a:lnSpc>
                <a:spcPct val="100000"/>
              </a:lnSpc>
              <a:spcBef>
                <a:spcPts val="0"/>
              </a:spcBef>
              <a:spcAft>
                <a:spcPts val="0"/>
              </a:spcAft>
              <a:buClr>
                <a:srgbClr val="000000"/>
              </a:buClr>
              <a:buSzPts val="2400"/>
              <a:buChar char="￭"/>
            </a:pPr>
            <a:r>
              <a:rPr lang="en-US" sz="1200"/>
              <a:t>(http://developer.android.com/sdk/index.html)</a:t>
            </a:r>
            <a:endParaRPr/>
          </a:p>
          <a:p>
            <a:pPr indent="-381000" lvl="0" marL="457200" rtl="0" algn="l">
              <a:lnSpc>
                <a:spcPct val="100000"/>
              </a:lnSpc>
              <a:spcBef>
                <a:spcPts val="600"/>
              </a:spcBef>
              <a:spcAft>
                <a:spcPts val="0"/>
              </a:spcAft>
              <a:buClr>
                <a:srgbClr val="000000"/>
              </a:buClr>
              <a:buSzPts val="2400"/>
              <a:buChar char="▹"/>
            </a:pPr>
            <a:r>
              <a:rPr lang="en-US"/>
              <a:t>AVD Manager</a:t>
            </a:r>
            <a:endParaRPr/>
          </a:p>
          <a:p>
            <a:pPr indent="-381000" lvl="0" marL="457200" rtl="0" algn="l">
              <a:lnSpc>
                <a:spcPct val="100000"/>
              </a:lnSpc>
              <a:spcBef>
                <a:spcPts val="600"/>
              </a:spcBef>
              <a:spcAft>
                <a:spcPts val="0"/>
              </a:spcAft>
              <a:buClr>
                <a:srgbClr val="000000"/>
              </a:buClr>
              <a:buSzPts val="2400"/>
              <a:buChar char="▹"/>
            </a:pPr>
            <a:r>
              <a:rPr lang="en-US"/>
              <a:t>Android Development Tools</a:t>
            </a:r>
            <a:endParaRPr/>
          </a:p>
          <a:p>
            <a:pPr indent="-381000" lvl="1" marL="914400" rtl="0" algn="l">
              <a:lnSpc>
                <a:spcPct val="100000"/>
              </a:lnSpc>
              <a:spcBef>
                <a:spcPts val="0"/>
              </a:spcBef>
              <a:spcAft>
                <a:spcPts val="0"/>
              </a:spcAft>
              <a:buClr>
                <a:srgbClr val="000000"/>
              </a:buClr>
              <a:buSzPts val="2400"/>
              <a:buChar char="￭"/>
            </a:pPr>
            <a:r>
              <a:rPr lang="en-US" sz="1200"/>
              <a:t>( https://dll-ssl.google.com/android/eclipse/ )</a:t>
            </a:r>
            <a:endParaRPr/>
          </a:p>
        </p:txBody>
      </p:sp>
      <p:sp>
        <p:nvSpPr>
          <p:cNvPr id="335" name="Google Shape;335;p40"/>
          <p:cNvSpPr txBox="1"/>
          <p:nvPr>
            <p:ph idx="12" type="sldNum"/>
          </p:nvPr>
        </p:nvSpPr>
        <p:spPr>
          <a:xfrm>
            <a:off x="8690607" y="2208175"/>
            <a:ext cx="45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8"/>
          <p:cNvSpPr txBox="1"/>
          <p:nvPr>
            <p:ph type="title"/>
          </p:nvPr>
        </p:nvSpPr>
        <p:spPr>
          <a:xfrm>
            <a:off x="279891" y="107133"/>
            <a:ext cx="7566252" cy="55399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400">
                <a:solidFill>
                  <a:srgbClr val="002060"/>
                </a:solidFill>
              </a:rPr>
              <a:t>Estructura de un proyecto en Android Studio</a:t>
            </a:r>
            <a:endParaRPr/>
          </a:p>
        </p:txBody>
      </p:sp>
      <p:pic>
        <p:nvPicPr>
          <p:cNvPr descr="A screenshot of a computer&#10;&#10;Description automatically generated" id="342" name="Google Shape;342;p78"/>
          <p:cNvPicPr preferRelativeResize="0"/>
          <p:nvPr/>
        </p:nvPicPr>
        <p:blipFill rotWithShape="1">
          <a:blip r:embed="rId3">
            <a:alphaModFix/>
          </a:blip>
          <a:srcRect b="0" l="0" r="0" t="0"/>
          <a:stretch/>
        </p:blipFill>
        <p:spPr>
          <a:xfrm>
            <a:off x="2388314" y="1036383"/>
            <a:ext cx="5966777" cy="3558924"/>
          </a:xfrm>
          <a:prstGeom prst="rect">
            <a:avLst/>
          </a:prstGeom>
          <a:noFill/>
          <a:ln>
            <a:noFill/>
          </a:ln>
        </p:spPr>
      </p:pic>
      <p:sp>
        <p:nvSpPr>
          <p:cNvPr id="343" name="Google Shape;343;p78"/>
          <p:cNvSpPr txBox="1"/>
          <p:nvPr/>
        </p:nvSpPr>
        <p:spPr>
          <a:xfrm>
            <a:off x="138128" y="813319"/>
            <a:ext cx="2155012" cy="10618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app&gt;java&gt;com.example.myfirstapp&gt;MainActivity</a:t>
            </a:r>
            <a:endParaRPr b="0" i="0" sz="9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900" u="none" cap="none" strike="noStrike">
                <a:solidFill>
                  <a:srgbClr val="000000"/>
                </a:solidFill>
                <a:latin typeface="Barlow Light"/>
                <a:ea typeface="Barlow Light"/>
                <a:cs typeface="Barlow Light"/>
                <a:sym typeface="Barlow Light"/>
              </a:rPr>
              <a:t>Esta es la actividad principal (el punto de entrada para tu app). Cuando compilas y ejecutas la app, el sistema inicia una instancia de esta </a:t>
            </a:r>
            <a:r>
              <a:rPr b="0" i="0" lang="en-US" sz="900" u="sng" cap="none" strike="noStrike">
                <a:solidFill>
                  <a:srgbClr val="000000"/>
                </a:solidFill>
                <a:latin typeface="Barlow Light"/>
                <a:ea typeface="Barlow Light"/>
                <a:cs typeface="Barlow Light"/>
                <a:sym typeface="Barlow Light"/>
                <a:hlinkClick r:id="rId4">
                  <a:extLst>
                    <a:ext uri="{A12FA001-AC4F-418D-AE19-62706E023703}">
                      <ahyp:hlinkClr val="tx"/>
                    </a:ext>
                  </a:extLst>
                </a:hlinkClick>
              </a:rPr>
              <a:t>Activity</a:t>
            </a:r>
            <a:r>
              <a:rPr b="0" i="0" lang="en-US" sz="900" u="none" cap="none" strike="noStrike">
                <a:solidFill>
                  <a:srgbClr val="000000"/>
                </a:solidFill>
                <a:latin typeface="Barlow Light"/>
                <a:ea typeface="Barlow Light"/>
                <a:cs typeface="Barlow Light"/>
                <a:sym typeface="Barlow Light"/>
              </a:rPr>
              <a:t> y carga su diseño.</a:t>
            </a:r>
            <a:endParaRPr b="0" i="0" sz="900" u="none" cap="none" strike="noStrike">
              <a:solidFill>
                <a:srgbClr val="000000"/>
              </a:solidFill>
              <a:latin typeface="Barlow Light"/>
              <a:ea typeface="Barlow Light"/>
              <a:cs typeface="Barlow Light"/>
              <a:sym typeface="Barlow Light"/>
            </a:endParaRPr>
          </a:p>
        </p:txBody>
      </p:sp>
      <p:cxnSp>
        <p:nvCxnSpPr>
          <p:cNvPr id="344" name="Google Shape;344;p78"/>
          <p:cNvCxnSpPr>
            <a:stCxn id="343" idx="3"/>
          </p:cNvCxnSpPr>
          <p:nvPr/>
        </p:nvCxnSpPr>
        <p:spPr>
          <a:xfrm>
            <a:off x="2293140" y="1344233"/>
            <a:ext cx="684900" cy="665100"/>
          </a:xfrm>
          <a:prstGeom prst="bentConnector3">
            <a:avLst>
              <a:gd fmla="val 50005" name="adj1"/>
            </a:avLst>
          </a:prstGeom>
          <a:noFill/>
          <a:ln cap="flat" cmpd="sng" w="28575">
            <a:solidFill>
              <a:srgbClr val="00B050"/>
            </a:solidFill>
            <a:prstDash val="solid"/>
            <a:round/>
            <a:headEnd len="sm" w="sm" type="none"/>
            <a:tailEnd len="med" w="med" type="triangle"/>
          </a:ln>
        </p:spPr>
      </p:cxnSp>
      <p:sp>
        <p:nvSpPr>
          <p:cNvPr id="345" name="Google Shape;345;p78"/>
          <p:cNvSpPr txBox="1"/>
          <p:nvPr/>
        </p:nvSpPr>
        <p:spPr>
          <a:xfrm>
            <a:off x="116256" y="2031247"/>
            <a:ext cx="2155012"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app&gt;res&gt;layout&gt;activity_main.xml</a:t>
            </a:r>
            <a:endParaRPr b="1" i="0" sz="9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900" u="none" cap="none" strike="noStrike">
                <a:solidFill>
                  <a:srgbClr val="000000"/>
                </a:solidFill>
                <a:latin typeface="Barlow Light"/>
                <a:ea typeface="Barlow Light"/>
                <a:cs typeface="Barlow Light"/>
                <a:sym typeface="Barlow Light"/>
              </a:rPr>
              <a:t>Este archivo XML define el diseño correspondiente a la IU de la actividad. Contiene elementos editText y Button.</a:t>
            </a:r>
            <a:endParaRPr b="0" i="0" sz="900" u="none" cap="none" strike="noStrike">
              <a:solidFill>
                <a:srgbClr val="000000"/>
              </a:solidFill>
              <a:latin typeface="Barlow Light"/>
              <a:ea typeface="Barlow Light"/>
              <a:cs typeface="Barlow Light"/>
              <a:sym typeface="Barlow Light"/>
            </a:endParaRPr>
          </a:p>
        </p:txBody>
      </p:sp>
      <p:cxnSp>
        <p:nvCxnSpPr>
          <p:cNvPr id="346" name="Google Shape;346;p78"/>
          <p:cNvCxnSpPr>
            <a:stCxn id="345" idx="3"/>
          </p:cNvCxnSpPr>
          <p:nvPr/>
        </p:nvCxnSpPr>
        <p:spPr>
          <a:xfrm>
            <a:off x="2271268" y="2354413"/>
            <a:ext cx="706800" cy="275400"/>
          </a:xfrm>
          <a:prstGeom prst="bentConnector3">
            <a:avLst>
              <a:gd fmla="val 50003" name="adj1"/>
            </a:avLst>
          </a:prstGeom>
          <a:noFill/>
          <a:ln cap="flat" cmpd="sng" w="28575">
            <a:solidFill>
              <a:srgbClr val="00B050"/>
            </a:solidFill>
            <a:prstDash val="solid"/>
            <a:round/>
            <a:headEnd len="sm" w="sm" type="none"/>
            <a:tailEnd len="med" w="med" type="triangle"/>
          </a:ln>
        </p:spPr>
      </p:cxnSp>
      <p:sp>
        <p:nvSpPr>
          <p:cNvPr id="347" name="Google Shape;347;p78"/>
          <p:cNvSpPr txBox="1"/>
          <p:nvPr/>
        </p:nvSpPr>
        <p:spPr>
          <a:xfrm>
            <a:off x="4388105" y="600343"/>
            <a:ext cx="3362864" cy="5078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app&gt;manifests&gt;AndroidManifest.xml</a:t>
            </a:r>
            <a:endParaRPr b="1" i="0" sz="9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900" u="none" cap="none" strike="noStrike">
                <a:solidFill>
                  <a:srgbClr val="000000"/>
                </a:solidFill>
                <a:latin typeface="Barlow Light"/>
                <a:ea typeface="Barlow Light"/>
                <a:cs typeface="Barlow Light"/>
                <a:sym typeface="Barlow Light"/>
              </a:rPr>
              <a:t>El archivo de manifiesto describe las características fundamentales de la app y define cada uno de sus componentes.</a:t>
            </a:r>
            <a:endParaRPr b="0" i="0" sz="900" u="none" cap="none" strike="noStrike">
              <a:solidFill>
                <a:srgbClr val="000000"/>
              </a:solidFill>
              <a:latin typeface="Barlow Light"/>
              <a:ea typeface="Barlow Light"/>
              <a:cs typeface="Barlow Light"/>
              <a:sym typeface="Barlow Light"/>
            </a:endParaRPr>
          </a:p>
        </p:txBody>
      </p:sp>
      <p:cxnSp>
        <p:nvCxnSpPr>
          <p:cNvPr id="348" name="Google Shape;348;p78"/>
          <p:cNvCxnSpPr/>
          <p:nvPr/>
        </p:nvCxnSpPr>
        <p:spPr>
          <a:xfrm flipH="1">
            <a:off x="3478252" y="717297"/>
            <a:ext cx="951000" cy="927300"/>
          </a:xfrm>
          <a:prstGeom prst="bentConnector3">
            <a:avLst>
              <a:gd fmla="val 45672" name="adj1"/>
            </a:avLst>
          </a:prstGeom>
          <a:noFill/>
          <a:ln cap="flat" cmpd="sng" w="28575">
            <a:solidFill>
              <a:srgbClr val="00B050"/>
            </a:solidFill>
            <a:prstDash val="solid"/>
            <a:round/>
            <a:headEnd len="sm" w="sm" type="none"/>
            <a:tailEnd len="med" w="med" type="triangle"/>
          </a:ln>
        </p:spPr>
      </p:cxnSp>
      <p:sp>
        <p:nvSpPr>
          <p:cNvPr id="349" name="Google Shape;349;p78"/>
          <p:cNvSpPr txBox="1"/>
          <p:nvPr/>
        </p:nvSpPr>
        <p:spPr>
          <a:xfrm>
            <a:off x="102539" y="3035071"/>
            <a:ext cx="2155012"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Gradle Scripts &gt; build.gradle</a:t>
            </a:r>
            <a:endParaRPr b="1" i="0" sz="900" u="none" cap="none" strike="noStrike">
              <a:solidFill>
                <a:srgbClr val="000000"/>
              </a:solidFill>
              <a:latin typeface="Barlow Light"/>
              <a:ea typeface="Barlow Light"/>
              <a:cs typeface="Barlow Light"/>
              <a:sym typeface="Barlow Light"/>
            </a:endParaRPr>
          </a:p>
          <a:p>
            <a:pPr indent="0" lvl="0" marL="0" marR="0" rtl="0" algn="just">
              <a:lnSpc>
                <a:spcPct val="100000"/>
              </a:lnSpc>
              <a:spcBef>
                <a:spcPts val="0"/>
              </a:spcBef>
              <a:spcAft>
                <a:spcPts val="0"/>
              </a:spcAft>
              <a:buNone/>
            </a:pPr>
            <a:r>
              <a:rPr b="0" i="0" lang="en-US" sz="900" u="none" cap="none" strike="noStrike">
                <a:solidFill>
                  <a:srgbClr val="000000"/>
                </a:solidFill>
                <a:latin typeface="Barlow Light"/>
                <a:ea typeface="Barlow Light"/>
                <a:cs typeface="Barlow Light"/>
                <a:sym typeface="Barlow Light"/>
              </a:rPr>
              <a:t>Dos archivos con este nombre: uno para el proyecto ("Project: MyFirstApp") y otro para el módulo de la "app" ("Module: app"). Cada módulo tiene su propio archivo build.gradle, pero este proyecto por el momento tiene un solo módulo. Trabajarás principalmente con el archivo build.gradle del módulo para configurar la forma en que las herramientas de Gradle compilan y crean tu app.</a:t>
            </a:r>
            <a:endParaRPr b="0" i="0" sz="900" u="none" cap="none" strike="noStrike">
              <a:solidFill>
                <a:srgbClr val="000000"/>
              </a:solidFill>
              <a:latin typeface="Barlow Light"/>
              <a:ea typeface="Barlow Light"/>
              <a:cs typeface="Barlow Light"/>
              <a:sym typeface="Barlow Light"/>
            </a:endParaRPr>
          </a:p>
        </p:txBody>
      </p:sp>
      <p:cxnSp>
        <p:nvCxnSpPr>
          <p:cNvPr id="350" name="Google Shape;350;p78"/>
          <p:cNvCxnSpPr>
            <a:stCxn id="349" idx="3"/>
          </p:cNvCxnSpPr>
          <p:nvPr/>
        </p:nvCxnSpPr>
        <p:spPr>
          <a:xfrm flipH="1" rot="10800000">
            <a:off x="2257551" y="2908734"/>
            <a:ext cx="562500" cy="1003500"/>
          </a:xfrm>
          <a:prstGeom prst="bentConnector2">
            <a:avLst/>
          </a:prstGeom>
          <a:noFill/>
          <a:ln cap="flat" cmpd="sng" w="28575">
            <a:solidFill>
              <a:srgbClr val="00B050"/>
            </a:solidFill>
            <a:prstDash val="solid"/>
            <a:round/>
            <a:headEnd len="sm" w="sm" type="none"/>
            <a:tailEnd len="med" w="med" type="triangle"/>
          </a:ln>
        </p:spPr>
      </p:cxnSp>
      <p:sp>
        <p:nvSpPr>
          <p:cNvPr id="351" name="Google Shape;351;p78"/>
          <p:cNvSpPr txBox="1"/>
          <p:nvPr/>
        </p:nvSpPr>
        <p:spPr>
          <a:xfrm>
            <a:off x="5706636" y="4680875"/>
            <a:ext cx="1887170" cy="2308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Barlow Light"/>
                <a:ea typeface="Barlow Light"/>
                <a:cs typeface="Barlow Light"/>
                <a:sym typeface="Barlow Light"/>
              </a:rPr>
              <a:t>Diseño de la interfaz de usuario</a:t>
            </a:r>
            <a:endParaRPr b="0" i="0" sz="900" u="none" cap="none" strike="noStrike">
              <a:solidFill>
                <a:srgbClr val="000000"/>
              </a:solidFill>
              <a:latin typeface="Barlow Light"/>
              <a:ea typeface="Barlow Light"/>
              <a:cs typeface="Barlow Light"/>
              <a:sym typeface="Barlow Light"/>
            </a:endParaRPr>
          </a:p>
        </p:txBody>
      </p:sp>
      <p:cxnSp>
        <p:nvCxnSpPr>
          <p:cNvPr id="352" name="Google Shape;352;p78"/>
          <p:cNvCxnSpPr>
            <a:stCxn id="351" idx="0"/>
          </p:cNvCxnSpPr>
          <p:nvPr/>
        </p:nvCxnSpPr>
        <p:spPr>
          <a:xfrm rot="-5400000">
            <a:off x="6514171" y="4067225"/>
            <a:ext cx="749700" cy="477600"/>
          </a:xfrm>
          <a:prstGeom prst="bentConnector3">
            <a:avLst>
              <a:gd fmla="val 50004" name="adj1"/>
            </a:avLst>
          </a:prstGeom>
          <a:noFill/>
          <a:ln cap="flat" cmpd="sng" w="28575">
            <a:solidFill>
              <a:srgbClr val="00B050"/>
            </a:solidFill>
            <a:prstDash val="solid"/>
            <a:round/>
            <a:headEnd len="sm" w="sm" type="none"/>
            <a:tailEnd len="med" w="med" type="triangle"/>
          </a:ln>
        </p:spPr>
      </p:cxnSp>
      <p:sp>
        <p:nvSpPr>
          <p:cNvPr id="353" name="Google Shape;353;p78"/>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9"/>
          <p:cNvSpPr txBox="1"/>
          <p:nvPr>
            <p:ph type="title"/>
          </p:nvPr>
        </p:nvSpPr>
        <p:spPr>
          <a:xfrm>
            <a:off x="389467" y="150309"/>
            <a:ext cx="7343422" cy="68507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800">
                <a:solidFill>
                  <a:srgbClr val="002060"/>
                </a:solidFill>
              </a:rPr>
              <a:t>Componentes de una aplicación</a:t>
            </a:r>
            <a:endParaRPr/>
          </a:p>
        </p:txBody>
      </p:sp>
      <p:sp>
        <p:nvSpPr>
          <p:cNvPr id="359" name="Google Shape;359;p79"/>
          <p:cNvSpPr txBox="1"/>
          <p:nvPr>
            <p:ph idx="4294967295" type="body"/>
          </p:nvPr>
        </p:nvSpPr>
        <p:spPr>
          <a:xfrm>
            <a:off x="389475" y="1126000"/>
            <a:ext cx="7531500" cy="3348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rPr b="1" lang="en-US" sz="1200"/>
              <a:t>Activity</a:t>
            </a:r>
            <a:endParaRPr/>
          </a:p>
          <a:p>
            <a:pPr indent="-304800" lvl="0" marL="457200" rtl="0" algn="just">
              <a:lnSpc>
                <a:spcPct val="100000"/>
              </a:lnSpc>
              <a:spcBef>
                <a:spcPts val="0"/>
              </a:spcBef>
              <a:spcAft>
                <a:spcPts val="0"/>
              </a:spcAft>
              <a:buSzPts val="1200"/>
              <a:buChar char="▹"/>
            </a:pPr>
            <a:r>
              <a:rPr lang="en-US" sz="1200"/>
              <a:t>Las actividades (activities) representa una pantalla con una interfaz de usuario.</a:t>
            </a:r>
            <a:endParaRPr/>
          </a:p>
          <a:p>
            <a:pPr indent="0" lvl="0" marL="0" rtl="0" algn="just">
              <a:lnSpc>
                <a:spcPct val="100000"/>
              </a:lnSpc>
              <a:spcBef>
                <a:spcPts val="600"/>
              </a:spcBef>
              <a:spcAft>
                <a:spcPts val="0"/>
              </a:spcAft>
              <a:buNone/>
            </a:pPr>
            <a:r>
              <a:rPr b="1" lang="en-US" sz="1200"/>
              <a:t>View</a:t>
            </a:r>
            <a:endParaRPr/>
          </a:p>
          <a:p>
            <a:pPr indent="-304800" lvl="0" marL="457200" rtl="0" algn="just">
              <a:lnSpc>
                <a:spcPct val="100000"/>
              </a:lnSpc>
              <a:spcBef>
                <a:spcPts val="0"/>
              </a:spcBef>
              <a:spcAft>
                <a:spcPts val="0"/>
              </a:spcAft>
              <a:buSzPts val="1200"/>
              <a:buChar char="▹"/>
            </a:pPr>
            <a:r>
              <a:rPr lang="en-US" sz="1200"/>
              <a:t>Son los componentes básicos con los que se construyen la interfaz gráfica de la aplicación.</a:t>
            </a:r>
            <a:endParaRPr/>
          </a:p>
          <a:p>
            <a:pPr indent="0" lvl="0" marL="0" rtl="0" algn="just">
              <a:lnSpc>
                <a:spcPct val="100000"/>
              </a:lnSpc>
              <a:spcBef>
                <a:spcPts val="600"/>
              </a:spcBef>
              <a:spcAft>
                <a:spcPts val="0"/>
              </a:spcAft>
              <a:buNone/>
            </a:pPr>
            <a:r>
              <a:rPr b="1" lang="en-US" sz="1200"/>
              <a:t>Service</a:t>
            </a:r>
            <a:endParaRPr/>
          </a:p>
          <a:p>
            <a:pPr indent="-304800" lvl="0" marL="457200" rtl="0" algn="just">
              <a:lnSpc>
                <a:spcPct val="100000"/>
              </a:lnSpc>
              <a:spcBef>
                <a:spcPts val="0"/>
              </a:spcBef>
              <a:spcAft>
                <a:spcPts val="0"/>
              </a:spcAft>
              <a:buSzPts val="1200"/>
              <a:buChar char="▹"/>
            </a:pPr>
            <a:r>
              <a:rPr lang="en-US" sz="1200"/>
              <a:t>S</a:t>
            </a:r>
            <a:r>
              <a:rPr lang="en-US" sz="1200"/>
              <a:t>on los componentes sin interfaz gráfica que se ejecutan en segundo plano.</a:t>
            </a:r>
            <a:endParaRPr/>
          </a:p>
          <a:p>
            <a:pPr indent="0" lvl="0" marL="0" rtl="0" algn="just">
              <a:lnSpc>
                <a:spcPct val="100000"/>
              </a:lnSpc>
              <a:spcBef>
                <a:spcPts val="600"/>
              </a:spcBef>
              <a:spcAft>
                <a:spcPts val="0"/>
              </a:spcAft>
              <a:buNone/>
            </a:pPr>
            <a:r>
              <a:rPr b="1" lang="en-US" sz="1200"/>
              <a:t>Content Provider</a:t>
            </a:r>
            <a:endParaRPr b="1" sz="1200"/>
          </a:p>
          <a:p>
            <a:pPr indent="-304800" lvl="0" marL="457200" rtl="0" algn="just">
              <a:lnSpc>
                <a:spcPct val="100000"/>
              </a:lnSpc>
              <a:spcBef>
                <a:spcPts val="0"/>
              </a:spcBef>
              <a:spcAft>
                <a:spcPts val="0"/>
              </a:spcAft>
              <a:buSzPts val="1200"/>
              <a:buChar char="▹"/>
            </a:pPr>
            <a:r>
              <a:rPr lang="en-US" sz="1200"/>
              <a:t>Es el mecanismo que se ha definido en Android para compartir datos entre aplicaciones.</a:t>
            </a:r>
            <a:endParaRPr/>
          </a:p>
          <a:p>
            <a:pPr indent="0" lvl="0" marL="0" rtl="0" algn="just">
              <a:lnSpc>
                <a:spcPct val="100000"/>
              </a:lnSpc>
              <a:spcBef>
                <a:spcPts val="600"/>
              </a:spcBef>
              <a:spcAft>
                <a:spcPts val="0"/>
              </a:spcAft>
              <a:buNone/>
            </a:pPr>
            <a:r>
              <a:rPr b="1" lang="en-US" sz="1200"/>
              <a:t>Broadcast Receiver</a:t>
            </a:r>
            <a:endParaRPr/>
          </a:p>
          <a:p>
            <a:pPr indent="-304800" lvl="0" marL="457200" rtl="0" algn="just">
              <a:lnSpc>
                <a:spcPct val="100000"/>
              </a:lnSpc>
              <a:spcBef>
                <a:spcPts val="0"/>
              </a:spcBef>
              <a:spcAft>
                <a:spcPts val="0"/>
              </a:spcAft>
              <a:buSzPts val="1200"/>
              <a:buChar char="▹"/>
            </a:pPr>
            <a:r>
              <a:rPr lang="en-US" sz="1200"/>
              <a:t>Es un componente destinado a detectar y reaccionar ante determinados mensajes o eventos globales generados por el sistema.</a:t>
            </a:r>
            <a:endParaRPr/>
          </a:p>
          <a:p>
            <a:pPr indent="0" lvl="0" marL="0" rtl="0" algn="just">
              <a:lnSpc>
                <a:spcPct val="100000"/>
              </a:lnSpc>
              <a:spcBef>
                <a:spcPts val="600"/>
              </a:spcBef>
              <a:spcAft>
                <a:spcPts val="0"/>
              </a:spcAft>
              <a:buNone/>
            </a:pPr>
            <a:r>
              <a:rPr b="1" lang="en-US" sz="1200"/>
              <a:t>Widget</a:t>
            </a:r>
            <a:endParaRPr/>
          </a:p>
          <a:p>
            <a:pPr indent="-304800" lvl="0" marL="457200" rtl="0" algn="just">
              <a:lnSpc>
                <a:spcPct val="100000"/>
              </a:lnSpc>
              <a:spcBef>
                <a:spcPts val="0"/>
              </a:spcBef>
              <a:spcAft>
                <a:spcPts val="0"/>
              </a:spcAft>
              <a:buSzPts val="1200"/>
              <a:buChar char="▹"/>
            </a:pPr>
            <a:r>
              <a:rPr lang="en-US" sz="1200"/>
              <a:t>Son elementos visuales, interactivos, que pueden mostrarse en la pantalla principal.</a:t>
            </a:r>
            <a:endParaRPr/>
          </a:p>
          <a:p>
            <a:pPr indent="0" lvl="0" marL="0" rtl="0" algn="just">
              <a:lnSpc>
                <a:spcPct val="100000"/>
              </a:lnSpc>
              <a:spcBef>
                <a:spcPts val="600"/>
              </a:spcBef>
              <a:spcAft>
                <a:spcPts val="0"/>
              </a:spcAft>
              <a:buNone/>
            </a:pPr>
            <a:r>
              <a:rPr b="1" lang="en-US" sz="1200"/>
              <a:t>Intent</a:t>
            </a:r>
            <a:endParaRPr b="1" sz="1200"/>
          </a:p>
          <a:p>
            <a:pPr indent="-304800" lvl="0" marL="457200" rtl="0" algn="just">
              <a:lnSpc>
                <a:spcPct val="100000"/>
              </a:lnSpc>
              <a:spcBef>
                <a:spcPts val="0"/>
              </a:spcBef>
              <a:spcAft>
                <a:spcPts val="0"/>
              </a:spcAft>
              <a:buSzPts val="1200"/>
              <a:buChar char="▹"/>
            </a:pPr>
            <a:r>
              <a:rPr lang="en-US" sz="1200"/>
              <a:t>Es el elemento básico de comunicación entre los distinto</a:t>
            </a:r>
            <a:r>
              <a:rPr lang="en-US" sz="1200"/>
              <a:t>s</a:t>
            </a:r>
            <a:r>
              <a:rPr lang="en-US" sz="1200"/>
              <a:t> componentes Android, como dos actividades.</a:t>
            </a:r>
            <a:endParaRPr/>
          </a:p>
        </p:txBody>
      </p:sp>
      <p:sp>
        <p:nvSpPr>
          <p:cNvPr id="360" name="Google Shape;360;p79"/>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0"/>
          <p:cNvSpPr txBox="1"/>
          <p:nvPr>
            <p:ph idx="12" type="sldNum"/>
          </p:nvPr>
        </p:nvSpPr>
        <p:spPr>
          <a:xfrm>
            <a:off x="8690607" y="2208175"/>
            <a:ext cx="453393"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A screenshot of a cell phone&#10;&#10;Description automatically generated" id="366" name="Google Shape;366;p80"/>
          <p:cNvPicPr preferRelativeResize="0"/>
          <p:nvPr/>
        </p:nvPicPr>
        <p:blipFill rotWithShape="1">
          <a:blip r:embed="rId3">
            <a:alphaModFix/>
          </a:blip>
          <a:srcRect b="3997" l="1948" r="2043" t="9236"/>
          <a:stretch/>
        </p:blipFill>
        <p:spPr>
          <a:xfrm>
            <a:off x="1504335" y="959175"/>
            <a:ext cx="5545394" cy="3225149"/>
          </a:xfrm>
          <a:prstGeom prst="rect">
            <a:avLst/>
          </a:prstGeom>
          <a:noFill/>
          <a:ln>
            <a:noFill/>
          </a:ln>
        </p:spPr>
      </p:pic>
      <p:sp>
        <p:nvSpPr>
          <p:cNvPr id="367" name="Google Shape;367;p80"/>
          <p:cNvSpPr txBox="1"/>
          <p:nvPr>
            <p:ph type="title"/>
          </p:nvPr>
        </p:nvSpPr>
        <p:spPr>
          <a:xfrm>
            <a:off x="414814" y="178595"/>
            <a:ext cx="6553200" cy="64436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US" sz="2800">
                <a:solidFill>
                  <a:srgbClr val="002060"/>
                </a:solidFill>
              </a:rPr>
              <a:t>Prototipado móvil</a:t>
            </a:r>
            <a:endParaRPr/>
          </a:p>
        </p:txBody>
      </p:sp>
      <p:sp>
        <p:nvSpPr>
          <p:cNvPr id="368" name="Google Shape;368;p80"/>
          <p:cNvSpPr/>
          <p:nvPr/>
        </p:nvSpPr>
        <p:spPr>
          <a:xfrm>
            <a:off x="3618037" y="4184324"/>
            <a:ext cx="115448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sng" cap="none" strike="noStrike">
                <a:solidFill>
                  <a:srgbClr val="000000"/>
                </a:solidFill>
                <a:latin typeface="Barlow Light"/>
                <a:ea typeface="Barlow Light"/>
                <a:cs typeface="Barlow Light"/>
                <a:sym typeface="Barlow Light"/>
                <a:hlinkClick r:id="rId4">
                  <a:extLst>
                    <a:ext uri="{A12FA001-AC4F-418D-AE19-62706E023703}">
                      <ahyp:hlinkClr val="tx"/>
                    </a:ext>
                  </a:extLst>
                </a:hlinkClick>
              </a:rPr>
              <a:t>https://proto.io</a:t>
            </a:r>
            <a:endParaRPr b="0" i="0" sz="1100" u="none" cap="none" strike="noStrike">
              <a:solidFill>
                <a:srgbClr val="000000"/>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0x0101008DE1623B09B9E544A394D9394642F82F</vt:lpwstr>
  </property>
</Properties>
</file>